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300" r:id="rId4"/>
    <p:sldId id="259" r:id="rId5"/>
    <p:sldId id="299" r:id="rId6"/>
    <p:sldId id="270" r:id="rId7"/>
    <p:sldId id="276" r:id="rId8"/>
    <p:sldId id="277" r:id="rId9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1AFF1-CDEF-4C6B-B162-0B42C98DCB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F4DE6-C7D4-4923-BF0B-167CFD47C22C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розвиток в учнів високої патріотичної свідомості, почуття вірності своїй Вітчизні, прагнення до виконання свого громадського обов'язку. </a:t>
          </a:r>
          <a:endParaRPr lang="ru-RU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675EE-A233-4A27-8FC2-FF142CA74DAB}" type="parTrans" cxnId="{5E99E948-F7D7-4080-AE28-027A0E0AB849}">
      <dgm:prSet/>
      <dgm:spPr/>
      <dgm:t>
        <a:bodyPr/>
        <a:lstStyle/>
        <a:p>
          <a:endParaRPr lang="ru-RU"/>
        </a:p>
      </dgm:t>
    </dgm:pt>
    <dgm:pt modelId="{C38957A8-A32D-40A4-AD8D-A8AF2E6660CF}" type="sibTrans" cxnId="{5E99E948-F7D7-4080-AE28-027A0E0AB849}">
      <dgm:prSet/>
      <dgm:spPr/>
      <dgm:t>
        <a:bodyPr/>
        <a:lstStyle/>
        <a:p>
          <a:endParaRPr lang="ru-RU"/>
        </a:p>
      </dgm:t>
    </dgm:pt>
    <dgm:pt modelId="{8E565C33-FA72-486F-9DFF-6590703E8FEC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 патріотичних якостей  особистості відповідно до моделі «Громадянина – патріота України».</a:t>
          </a:r>
          <a:endParaRPr lang="ru-RU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5DB73-8F19-470D-9222-6DBF8E6AE08E}" type="parTrans" cxnId="{189FAACD-7BBE-4941-A0A4-C627AAA7F7B2}">
      <dgm:prSet/>
      <dgm:spPr/>
      <dgm:t>
        <a:bodyPr/>
        <a:lstStyle/>
        <a:p>
          <a:endParaRPr lang="ru-RU"/>
        </a:p>
      </dgm:t>
    </dgm:pt>
    <dgm:pt modelId="{D4D0ED58-4116-4438-BFCE-C5013408E768}" type="sibTrans" cxnId="{189FAACD-7BBE-4941-A0A4-C627AAA7F7B2}">
      <dgm:prSet/>
      <dgm:spPr/>
      <dgm:t>
        <a:bodyPr/>
        <a:lstStyle/>
        <a:p>
          <a:endParaRPr lang="ru-RU"/>
        </a:p>
      </dgm:t>
    </dgm:pt>
    <dgm:pt modelId="{10EB97E4-988A-4511-8CB3-5D04BD0C299F}" type="pres">
      <dgm:prSet presAssocID="{48F1AFF1-CDEF-4C6B-B162-0B42C98DCB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580D6-3B17-4E33-A4DF-673BACDC2036}" type="pres">
      <dgm:prSet presAssocID="{46FF4DE6-C7D4-4923-BF0B-167CFD47C22C}" presName="parentText" presStyleLbl="node1" presStyleIdx="0" presStyleCnt="2" custLinFactY="-2982" custLinFactNeighborX="85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9D0CF-07A6-44E5-8A5B-09FA40E41EC3}" type="pres">
      <dgm:prSet presAssocID="{C38957A8-A32D-40A4-AD8D-A8AF2E6660CF}" presName="spacer" presStyleCnt="0"/>
      <dgm:spPr/>
    </dgm:pt>
    <dgm:pt modelId="{5EF7D477-D49F-4E6F-AE28-8014091405DB}" type="pres">
      <dgm:prSet presAssocID="{8E565C33-FA72-486F-9DFF-6590703E8FEC}" presName="parentText" presStyleLbl="node1" presStyleIdx="1" presStyleCnt="2" custLinFactY="29124" custLinFactNeighborX="597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F0694-7C7B-4651-B3B5-04966DFF965B}" type="presOf" srcId="{48F1AFF1-CDEF-4C6B-B162-0B42C98DCB40}" destId="{10EB97E4-988A-4511-8CB3-5D04BD0C299F}" srcOrd="0" destOrd="0" presId="urn:microsoft.com/office/officeart/2005/8/layout/vList2"/>
    <dgm:cxn modelId="{E80CCC6C-6EEE-4751-BF45-A5EA396C7A69}" type="presOf" srcId="{46FF4DE6-C7D4-4923-BF0B-167CFD47C22C}" destId="{D89580D6-3B17-4E33-A4DF-673BACDC2036}" srcOrd="0" destOrd="0" presId="urn:microsoft.com/office/officeart/2005/8/layout/vList2"/>
    <dgm:cxn modelId="{25189926-3AE5-4E92-94CE-E05ECD345EFF}" type="presOf" srcId="{8E565C33-FA72-486F-9DFF-6590703E8FEC}" destId="{5EF7D477-D49F-4E6F-AE28-8014091405DB}" srcOrd="0" destOrd="0" presId="urn:microsoft.com/office/officeart/2005/8/layout/vList2"/>
    <dgm:cxn modelId="{189FAACD-7BBE-4941-A0A4-C627AAA7F7B2}" srcId="{48F1AFF1-CDEF-4C6B-B162-0B42C98DCB40}" destId="{8E565C33-FA72-486F-9DFF-6590703E8FEC}" srcOrd="1" destOrd="0" parTransId="{F025DB73-8F19-470D-9222-6DBF8E6AE08E}" sibTransId="{D4D0ED58-4116-4438-BFCE-C5013408E768}"/>
    <dgm:cxn modelId="{5E99E948-F7D7-4080-AE28-027A0E0AB849}" srcId="{48F1AFF1-CDEF-4C6B-B162-0B42C98DCB40}" destId="{46FF4DE6-C7D4-4923-BF0B-167CFD47C22C}" srcOrd="0" destOrd="0" parTransId="{62B675EE-A233-4A27-8FC2-FF142CA74DAB}" sibTransId="{C38957A8-A32D-40A4-AD8D-A8AF2E6660CF}"/>
    <dgm:cxn modelId="{72200A26-D4DC-4134-90AC-A2830B1EF2B2}" type="presParOf" srcId="{10EB97E4-988A-4511-8CB3-5D04BD0C299F}" destId="{D89580D6-3B17-4E33-A4DF-673BACDC2036}" srcOrd="0" destOrd="0" presId="urn:microsoft.com/office/officeart/2005/8/layout/vList2"/>
    <dgm:cxn modelId="{09108D97-0890-4B4A-BFFB-1A2D91252EA1}" type="presParOf" srcId="{10EB97E4-988A-4511-8CB3-5D04BD0C299F}" destId="{6279D0CF-07A6-44E5-8A5B-09FA40E41EC3}" srcOrd="1" destOrd="0" presId="urn:microsoft.com/office/officeart/2005/8/layout/vList2"/>
    <dgm:cxn modelId="{A992C4E7-1291-47B2-813C-11290599F3E0}" type="presParOf" srcId="{10EB97E4-988A-4511-8CB3-5D04BD0C299F}" destId="{5EF7D477-D49F-4E6F-AE28-8014091405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6A4FA-A0DB-44DF-A3FC-A1E4FCDFA61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64C792A-A2FC-4E6D-8533-A3C0AA533795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Години спілкування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56176-C3B3-4E85-B02E-C2AAAE40993A}" type="parTrans" cxnId="{8721A262-A0DF-452F-8014-EC7304B0869D}">
      <dgm:prSet/>
      <dgm:spPr/>
      <dgm:t>
        <a:bodyPr/>
        <a:lstStyle/>
        <a:p>
          <a:endParaRPr lang="ru-RU"/>
        </a:p>
      </dgm:t>
    </dgm:pt>
    <dgm:pt modelId="{5AC03F08-7B4F-47B4-BCEF-CB94E70DB6BF}" type="sibTrans" cxnId="{8721A262-A0DF-452F-8014-EC7304B0869D}">
      <dgm:prSet/>
      <dgm:spPr/>
      <dgm:t>
        <a:bodyPr/>
        <a:lstStyle/>
        <a:p>
          <a:endParaRPr lang="ru-RU"/>
        </a:p>
      </dgm:t>
    </dgm:pt>
    <dgm:pt modelId="{F93882BB-AA6E-420F-849D-9494DB8BA700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Вікторини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F68D0-13DD-4C9F-B673-DC4FB791B672}" type="parTrans" cxnId="{99997C04-420A-4531-AEFA-F408592BA4CC}">
      <dgm:prSet/>
      <dgm:spPr/>
      <dgm:t>
        <a:bodyPr/>
        <a:lstStyle/>
        <a:p>
          <a:endParaRPr lang="ru-RU"/>
        </a:p>
      </dgm:t>
    </dgm:pt>
    <dgm:pt modelId="{8DA0F8E2-475C-4CD5-9377-455318C44879}" type="sibTrans" cxnId="{99997C04-420A-4531-AEFA-F408592BA4CC}">
      <dgm:prSet/>
      <dgm:spPr/>
      <dgm:t>
        <a:bodyPr/>
        <a:lstStyle/>
        <a:p>
          <a:endParaRPr lang="ru-RU"/>
        </a:p>
      </dgm:t>
    </dgm:pt>
    <dgm:pt modelId="{4D2831A7-17CB-41AE-8FF6-768298043B71}">
      <dgm:prSet phldrT="[Текст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</a:t>
          </a:r>
          <a:r>
            <a:rPr lang="uk-UA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мужності, години пам'яті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48381-1D26-42E3-9E27-830ED5440C88}" type="parTrans" cxnId="{9D0F31DA-914A-494B-B48D-83E03193698C}">
      <dgm:prSet/>
      <dgm:spPr/>
      <dgm:t>
        <a:bodyPr/>
        <a:lstStyle/>
        <a:p>
          <a:endParaRPr lang="ru-RU"/>
        </a:p>
      </dgm:t>
    </dgm:pt>
    <dgm:pt modelId="{F245A624-CE02-4703-90F2-4A3A68EBF8E3}" type="sibTrans" cxnId="{9D0F31DA-914A-494B-B48D-83E03193698C}">
      <dgm:prSet/>
      <dgm:spPr/>
      <dgm:t>
        <a:bodyPr/>
        <a:lstStyle/>
        <a:p>
          <a:endParaRPr lang="ru-RU"/>
        </a:p>
      </dgm:t>
    </dgm:pt>
    <dgm:pt modelId="{E316073B-9FDC-4D7E-B522-649D989AFBDB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Бесіди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9A265-2A12-4BEB-BFAE-3B496DD2A100}" type="parTrans" cxnId="{6BFA2F94-F9F6-49B1-87E7-24E3201569F9}">
      <dgm:prSet/>
      <dgm:spPr/>
      <dgm:t>
        <a:bodyPr/>
        <a:lstStyle/>
        <a:p>
          <a:endParaRPr lang="ru-RU"/>
        </a:p>
      </dgm:t>
    </dgm:pt>
    <dgm:pt modelId="{B19C6332-991A-487F-8346-456862C9E243}" type="sibTrans" cxnId="{6BFA2F94-F9F6-49B1-87E7-24E3201569F9}">
      <dgm:prSet/>
      <dgm:spPr/>
      <dgm:t>
        <a:bodyPr/>
        <a:lstStyle/>
        <a:p>
          <a:endParaRPr lang="ru-RU"/>
        </a:p>
      </dgm:t>
    </dgm:pt>
    <dgm:pt modelId="{687E306C-7B75-463C-9242-9D8AD60FD506}">
      <dgm:prSet phldrT="[Текст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Усні журнали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69AE6-213E-4EC6-A32D-DCEF2C04E41D}" type="parTrans" cxnId="{14CD522A-9BF0-4FA3-A4BB-E673075EBD34}">
      <dgm:prSet/>
      <dgm:spPr/>
      <dgm:t>
        <a:bodyPr/>
        <a:lstStyle/>
        <a:p>
          <a:endParaRPr lang="ru-RU"/>
        </a:p>
      </dgm:t>
    </dgm:pt>
    <dgm:pt modelId="{1E45F0E4-9AA5-4F93-AB07-775E6A28FD62}" type="sibTrans" cxnId="{14CD522A-9BF0-4FA3-A4BB-E673075EBD34}">
      <dgm:prSet/>
      <dgm:spPr/>
      <dgm:t>
        <a:bodyPr/>
        <a:lstStyle/>
        <a:p>
          <a:endParaRPr lang="ru-RU"/>
        </a:p>
      </dgm:t>
    </dgm:pt>
    <dgm:pt modelId="{14FFF1FC-C0DD-43C3-A2E6-A4DF4FE6C311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Конкурси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75885-0307-4FA6-8956-381CDE00E069}" type="parTrans" cxnId="{539A88AC-9B68-4313-A1A0-4AD33215EB7E}">
      <dgm:prSet/>
      <dgm:spPr/>
      <dgm:t>
        <a:bodyPr/>
        <a:lstStyle/>
        <a:p>
          <a:endParaRPr lang="ru-RU"/>
        </a:p>
      </dgm:t>
    </dgm:pt>
    <dgm:pt modelId="{4C81788A-857C-422E-8C6B-8293A4B9EE1B}" type="sibTrans" cxnId="{539A88AC-9B68-4313-A1A0-4AD33215EB7E}">
      <dgm:prSet/>
      <dgm:spPr/>
      <dgm:t>
        <a:bodyPr/>
        <a:lstStyle/>
        <a:p>
          <a:endParaRPr lang="ru-RU"/>
        </a:p>
      </dgm:t>
    </dgm:pt>
    <dgm:pt modelId="{5B69D5B8-7688-4C07-8B44-44B80DFC42A4}" type="pres">
      <dgm:prSet presAssocID="{03F6A4FA-A0DB-44DF-A3FC-A1E4FCDFA61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A1840B-502A-4A21-895D-A776418F997C}" type="pres">
      <dgm:prSet presAssocID="{F64C792A-A2FC-4E6D-8533-A3C0AA533795}" presName="Accent1" presStyleCnt="0"/>
      <dgm:spPr/>
    </dgm:pt>
    <dgm:pt modelId="{51544BA9-2178-4C21-A0F7-5B86287246BF}" type="pres">
      <dgm:prSet presAssocID="{F64C792A-A2FC-4E6D-8533-A3C0AA533795}" presName="Accent" presStyleLbl="node1" presStyleIdx="0" presStyleCnt="6" custScaleX="201141" custScaleY="147585" custLinFactNeighborX="3505" custLinFactNeighborY="405"/>
      <dgm:spPr/>
      <dgm:t>
        <a:bodyPr/>
        <a:lstStyle/>
        <a:p>
          <a:endParaRPr lang="ru-RU"/>
        </a:p>
      </dgm:t>
    </dgm:pt>
    <dgm:pt modelId="{0AFB827E-E800-43A8-9EF5-144D785EB604}" type="pres">
      <dgm:prSet presAssocID="{F64C792A-A2FC-4E6D-8533-A3C0AA533795}" presName="Parent1" presStyleLbl="revTx" presStyleIdx="0" presStyleCnt="6" custScaleX="188087" custScaleY="232468" custLinFactNeighborX="317" custLinFactNeighborY="-422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3F3BD-837D-48B5-A620-3362F63298C7}" type="pres">
      <dgm:prSet presAssocID="{F93882BB-AA6E-420F-849D-9494DB8BA700}" presName="Accent2" presStyleCnt="0"/>
      <dgm:spPr/>
    </dgm:pt>
    <dgm:pt modelId="{2B72A8EE-7678-4A21-9B41-4DC1C6359A2F}" type="pres">
      <dgm:prSet presAssocID="{F93882BB-AA6E-420F-849D-9494DB8BA700}" presName="Accent" presStyleLbl="node1" presStyleIdx="1" presStyleCnt="6" custScaleX="162051" custScaleY="106547"/>
      <dgm:spPr/>
    </dgm:pt>
    <dgm:pt modelId="{23499E38-5AFD-4103-9818-71174F62BA38}" type="pres">
      <dgm:prSet presAssocID="{F93882BB-AA6E-420F-849D-9494DB8BA700}" presName="Parent2" presStyleLbl="revTx" presStyleIdx="1" presStyleCnt="6" custScaleX="2446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0216E-3356-4C80-A4C4-5FF97C407CB7}" type="pres">
      <dgm:prSet presAssocID="{4D2831A7-17CB-41AE-8FF6-768298043B71}" presName="Accent3" presStyleCnt="0"/>
      <dgm:spPr/>
    </dgm:pt>
    <dgm:pt modelId="{05477279-BFC4-49CA-940A-9A387D4D50F6}" type="pres">
      <dgm:prSet presAssocID="{4D2831A7-17CB-41AE-8FF6-768298043B71}" presName="Accent" presStyleLbl="node1" presStyleIdx="2" presStyleCnt="6" custScaleX="307785" custScaleY="116685" custLinFactNeighborX="-2510" custLinFactNeighborY="-1342"/>
      <dgm:spPr/>
      <dgm:t>
        <a:bodyPr/>
        <a:lstStyle/>
        <a:p>
          <a:endParaRPr lang="ru-RU"/>
        </a:p>
      </dgm:t>
    </dgm:pt>
    <dgm:pt modelId="{72A5A125-D944-40CB-A241-DFCD9E18A231}" type="pres">
      <dgm:prSet presAssocID="{4D2831A7-17CB-41AE-8FF6-768298043B71}" presName="Parent3" presStyleLbl="revTx" presStyleIdx="2" presStyleCnt="6" custScaleX="339084" custScaleY="233084" custLinFactNeighborX="5191" custLinFactNeighborY="-426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BD07-91EE-4621-A30D-173DEE6EEC9D}" type="pres">
      <dgm:prSet presAssocID="{E316073B-9FDC-4D7E-B522-649D989AFBDB}" presName="Accent4" presStyleCnt="0"/>
      <dgm:spPr/>
    </dgm:pt>
    <dgm:pt modelId="{95489296-7B40-4950-848D-9CC8B35C199F}" type="pres">
      <dgm:prSet presAssocID="{E316073B-9FDC-4D7E-B522-649D989AFBDB}" presName="Accent" presStyleLbl="node1" presStyleIdx="3" presStyleCnt="6" custScaleX="180996" custScaleY="116650"/>
      <dgm:spPr/>
    </dgm:pt>
    <dgm:pt modelId="{C5D1E437-9A3E-4A25-9DDE-9360ADEDC837}" type="pres">
      <dgm:prSet presAssocID="{E316073B-9FDC-4D7E-B522-649D989AFBDB}" presName="Parent4" presStyleLbl="revTx" presStyleIdx="3" presStyleCnt="6" custScaleX="1079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EF71C-12B7-4FC7-8A6E-1C9A623A7E5A}" type="pres">
      <dgm:prSet presAssocID="{687E306C-7B75-463C-9242-9D8AD60FD506}" presName="Accent5" presStyleCnt="0"/>
      <dgm:spPr/>
    </dgm:pt>
    <dgm:pt modelId="{F92C10D9-A42D-49D3-9165-7F1A2D6018BE}" type="pres">
      <dgm:prSet presAssocID="{687E306C-7B75-463C-9242-9D8AD60FD506}" presName="Accent" presStyleLbl="node1" presStyleIdx="4" presStyleCnt="6" custScaleX="295547" custScaleY="72872" custLinFactNeighborX="26819" custLinFactNeighborY="6010"/>
      <dgm:spPr/>
    </dgm:pt>
    <dgm:pt modelId="{DA01F63E-EA81-4CBD-A5E8-CAD4F2855F49}" type="pres">
      <dgm:prSet presAssocID="{687E306C-7B75-463C-9242-9D8AD60FD506}" presName="Parent5" presStyleLbl="revTx" presStyleIdx="4" presStyleCnt="6" custScaleX="304064" custScaleY="1456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F9606-8A67-4BC8-A9FA-72FD38835F88}" type="pres">
      <dgm:prSet presAssocID="{14FFF1FC-C0DD-43C3-A2E6-A4DF4FE6C311}" presName="Accent6" presStyleCnt="0"/>
      <dgm:spPr/>
    </dgm:pt>
    <dgm:pt modelId="{BD1F8F32-6F4B-4776-BC34-4459048A2B44}" type="pres">
      <dgm:prSet presAssocID="{14FFF1FC-C0DD-43C3-A2E6-A4DF4FE6C311}" presName="Accent" presStyleLbl="node1" presStyleIdx="5" presStyleCnt="6" custScaleX="182535" custScaleY="76651"/>
      <dgm:spPr/>
    </dgm:pt>
    <dgm:pt modelId="{46C49749-18D4-4D91-A103-1177D8ED8BB1}" type="pres">
      <dgm:prSet presAssocID="{14FFF1FC-C0DD-43C3-A2E6-A4DF4FE6C311}" presName="Parent6" presStyleLbl="revTx" presStyleIdx="5" presStyleCnt="6" custScaleX="1684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1A262-A0DF-452F-8014-EC7304B0869D}" srcId="{03F6A4FA-A0DB-44DF-A3FC-A1E4FCDFA611}" destId="{F64C792A-A2FC-4E6D-8533-A3C0AA533795}" srcOrd="0" destOrd="0" parTransId="{0EC56176-C3B3-4E85-B02E-C2AAAE40993A}" sibTransId="{5AC03F08-7B4F-47B4-BCEF-CB94E70DB6BF}"/>
    <dgm:cxn modelId="{9D0F31DA-914A-494B-B48D-83E03193698C}" srcId="{03F6A4FA-A0DB-44DF-A3FC-A1E4FCDFA611}" destId="{4D2831A7-17CB-41AE-8FF6-768298043B71}" srcOrd="2" destOrd="0" parTransId="{73B48381-1D26-42E3-9E27-830ED5440C88}" sibTransId="{F245A624-CE02-4703-90F2-4A3A68EBF8E3}"/>
    <dgm:cxn modelId="{99997C04-420A-4531-AEFA-F408592BA4CC}" srcId="{03F6A4FA-A0DB-44DF-A3FC-A1E4FCDFA611}" destId="{F93882BB-AA6E-420F-849D-9494DB8BA700}" srcOrd="1" destOrd="0" parTransId="{22BF68D0-13DD-4C9F-B673-DC4FB791B672}" sibTransId="{8DA0F8E2-475C-4CD5-9377-455318C44879}"/>
    <dgm:cxn modelId="{40C3E738-8CC3-4EF5-BFB7-30305EF719C0}" type="presOf" srcId="{14FFF1FC-C0DD-43C3-A2E6-A4DF4FE6C311}" destId="{46C49749-18D4-4D91-A103-1177D8ED8BB1}" srcOrd="0" destOrd="0" presId="urn:microsoft.com/office/officeart/2009/layout/CircleArrowProcess"/>
    <dgm:cxn modelId="{ACC09EDD-3F19-4790-AF82-0A8B3D9FFE58}" type="presOf" srcId="{E316073B-9FDC-4D7E-B522-649D989AFBDB}" destId="{C5D1E437-9A3E-4A25-9DDE-9360ADEDC837}" srcOrd="0" destOrd="0" presId="urn:microsoft.com/office/officeart/2009/layout/CircleArrowProcess"/>
    <dgm:cxn modelId="{539A88AC-9B68-4313-A1A0-4AD33215EB7E}" srcId="{03F6A4FA-A0DB-44DF-A3FC-A1E4FCDFA611}" destId="{14FFF1FC-C0DD-43C3-A2E6-A4DF4FE6C311}" srcOrd="5" destOrd="0" parTransId="{29775885-0307-4FA6-8956-381CDE00E069}" sibTransId="{4C81788A-857C-422E-8C6B-8293A4B9EE1B}"/>
    <dgm:cxn modelId="{EBE76EB6-9E21-4B3C-946A-C0F946A0B8D4}" type="presOf" srcId="{687E306C-7B75-463C-9242-9D8AD60FD506}" destId="{DA01F63E-EA81-4CBD-A5E8-CAD4F2855F49}" srcOrd="0" destOrd="0" presId="urn:microsoft.com/office/officeart/2009/layout/CircleArrowProcess"/>
    <dgm:cxn modelId="{6BFA2F94-F9F6-49B1-87E7-24E3201569F9}" srcId="{03F6A4FA-A0DB-44DF-A3FC-A1E4FCDFA611}" destId="{E316073B-9FDC-4D7E-B522-649D989AFBDB}" srcOrd="3" destOrd="0" parTransId="{2029A265-2A12-4BEB-BFAE-3B496DD2A100}" sibTransId="{B19C6332-991A-487F-8346-456862C9E243}"/>
    <dgm:cxn modelId="{A8451E17-FB58-4326-9F58-892FEBB591AD}" type="presOf" srcId="{F64C792A-A2FC-4E6D-8533-A3C0AA533795}" destId="{0AFB827E-E800-43A8-9EF5-144D785EB604}" srcOrd="0" destOrd="0" presId="urn:microsoft.com/office/officeart/2009/layout/CircleArrowProcess"/>
    <dgm:cxn modelId="{0C57603E-3351-4D1F-B43C-356A3DE5A737}" type="presOf" srcId="{03F6A4FA-A0DB-44DF-A3FC-A1E4FCDFA611}" destId="{5B69D5B8-7688-4C07-8B44-44B80DFC42A4}" srcOrd="0" destOrd="0" presId="urn:microsoft.com/office/officeart/2009/layout/CircleArrowProcess"/>
    <dgm:cxn modelId="{14CD522A-9BF0-4FA3-A4BB-E673075EBD34}" srcId="{03F6A4FA-A0DB-44DF-A3FC-A1E4FCDFA611}" destId="{687E306C-7B75-463C-9242-9D8AD60FD506}" srcOrd="4" destOrd="0" parTransId="{AC169AE6-213E-4EC6-A32D-DCEF2C04E41D}" sibTransId="{1E45F0E4-9AA5-4F93-AB07-775E6A28FD62}"/>
    <dgm:cxn modelId="{066BB0E8-DFBE-45D5-B8A1-6F4A7B7A045E}" type="presOf" srcId="{4D2831A7-17CB-41AE-8FF6-768298043B71}" destId="{72A5A125-D944-40CB-A241-DFCD9E18A231}" srcOrd="0" destOrd="0" presId="urn:microsoft.com/office/officeart/2009/layout/CircleArrowProcess"/>
    <dgm:cxn modelId="{BFBC55A9-7F15-4072-921E-787F08D6F38A}" type="presOf" srcId="{F93882BB-AA6E-420F-849D-9494DB8BA700}" destId="{23499E38-5AFD-4103-9818-71174F62BA38}" srcOrd="0" destOrd="0" presId="urn:microsoft.com/office/officeart/2009/layout/CircleArrowProcess"/>
    <dgm:cxn modelId="{11287C95-1432-4DC8-991D-1F94463A7A93}" type="presParOf" srcId="{5B69D5B8-7688-4C07-8B44-44B80DFC42A4}" destId="{F4A1840B-502A-4A21-895D-A776418F997C}" srcOrd="0" destOrd="0" presId="urn:microsoft.com/office/officeart/2009/layout/CircleArrowProcess"/>
    <dgm:cxn modelId="{CD415508-101B-45ED-B44E-012D2F54C980}" type="presParOf" srcId="{F4A1840B-502A-4A21-895D-A776418F997C}" destId="{51544BA9-2178-4C21-A0F7-5B86287246BF}" srcOrd="0" destOrd="0" presId="urn:microsoft.com/office/officeart/2009/layout/CircleArrowProcess"/>
    <dgm:cxn modelId="{3158080B-8336-4453-A7B9-6F5A4F0C8F71}" type="presParOf" srcId="{5B69D5B8-7688-4C07-8B44-44B80DFC42A4}" destId="{0AFB827E-E800-43A8-9EF5-144D785EB604}" srcOrd="1" destOrd="0" presId="urn:microsoft.com/office/officeart/2009/layout/CircleArrowProcess"/>
    <dgm:cxn modelId="{BF969D23-5389-4D55-B461-B63A5FDA3CCB}" type="presParOf" srcId="{5B69D5B8-7688-4C07-8B44-44B80DFC42A4}" destId="{87F3F3BD-837D-48B5-A620-3362F63298C7}" srcOrd="2" destOrd="0" presId="urn:microsoft.com/office/officeart/2009/layout/CircleArrowProcess"/>
    <dgm:cxn modelId="{56C81C54-20CC-4135-B265-E847AD4D0CF8}" type="presParOf" srcId="{87F3F3BD-837D-48B5-A620-3362F63298C7}" destId="{2B72A8EE-7678-4A21-9B41-4DC1C6359A2F}" srcOrd="0" destOrd="0" presId="urn:microsoft.com/office/officeart/2009/layout/CircleArrowProcess"/>
    <dgm:cxn modelId="{9AADB462-D8A4-4326-B713-FC58DA5E9E7E}" type="presParOf" srcId="{5B69D5B8-7688-4C07-8B44-44B80DFC42A4}" destId="{23499E38-5AFD-4103-9818-71174F62BA38}" srcOrd="3" destOrd="0" presId="urn:microsoft.com/office/officeart/2009/layout/CircleArrowProcess"/>
    <dgm:cxn modelId="{2111D644-9329-4741-B45D-A8E59E26BD5D}" type="presParOf" srcId="{5B69D5B8-7688-4C07-8B44-44B80DFC42A4}" destId="{29D0216E-3356-4C80-A4C4-5FF97C407CB7}" srcOrd="4" destOrd="0" presId="urn:microsoft.com/office/officeart/2009/layout/CircleArrowProcess"/>
    <dgm:cxn modelId="{1ACACA07-EC57-493F-8243-56E0E75E07F5}" type="presParOf" srcId="{29D0216E-3356-4C80-A4C4-5FF97C407CB7}" destId="{05477279-BFC4-49CA-940A-9A387D4D50F6}" srcOrd="0" destOrd="0" presId="urn:microsoft.com/office/officeart/2009/layout/CircleArrowProcess"/>
    <dgm:cxn modelId="{E4C3AF29-4FB0-4089-B19B-D2A65C2CF2D8}" type="presParOf" srcId="{5B69D5B8-7688-4C07-8B44-44B80DFC42A4}" destId="{72A5A125-D944-40CB-A241-DFCD9E18A231}" srcOrd="5" destOrd="0" presId="urn:microsoft.com/office/officeart/2009/layout/CircleArrowProcess"/>
    <dgm:cxn modelId="{F002FEA5-6520-43B9-827C-C77240042D8B}" type="presParOf" srcId="{5B69D5B8-7688-4C07-8B44-44B80DFC42A4}" destId="{EC1CBD07-91EE-4621-A30D-173DEE6EEC9D}" srcOrd="6" destOrd="0" presId="urn:microsoft.com/office/officeart/2009/layout/CircleArrowProcess"/>
    <dgm:cxn modelId="{9A94251F-0ED1-4526-96BC-AC2C0A2674F8}" type="presParOf" srcId="{EC1CBD07-91EE-4621-A30D-173DEE6EEC9D}" destId="{95489296-7B40-4950-848D-9CC8B35C199F}" srcOrd="0" destOrd="0" presId="urn:microsoft.com/office/officeart/2009/layout/CircleArrowProcess"/>
    <dgm:cxn modelId="{E4552F3B-6505-4A35-A839-1E3DC24A6E26}" type="presParOf" srcId="{5B69D5B8-7688-4C07-8B44-44B80DFC42A4}" destId="{C5D1E437-9A3E-4A25-9DDE-9360ADEDC837}" srcOrd="7" destOrd="0" presId="urn:microsoft.com/office/officeart/2009/layout/CircleArrowProcess"/>
    <dgm:cxn modelId="{5BA51A36-DCF9-49D0-9CB4-079BD6469ED6}" type="presParOf" srcId="{5B69D5B8-7688-4C07-8B44-44B80DFC42A4}" destId="{2A7EF71C-12B7-4FC7-8A6E-1C9A623A7E5A}" srcOrd="8" destOrd="0" presId="urn:microsoft.com/office/officeart/2009/layout/CircleArrowProcess"/>
    <dgm:cxn modelId="{18CFE1E5-7B10-4240-886A-EB57DE39F13B}" type="presParOf" srcId="{2A7EF71C-12B7-4FC7-8A6E-1C9A623A7E5A}" destId="{F92C10D9-A42D-49D3-9165-7F1A2D6018BE}" srcOrd="0" destOrd="0" presId="urn:microsoft.com/office/officeart/2009/layout/CircleArrowProcess"/>
    <dgm:cxn modelId="{C54AF71A-61D4-4645-A13E-ADF4B83A9843}" type="presParOf" srcId="{5B69D5B8-7688-4C07-8B44-44B80DFC42A4}" destId="{DA01F63E-EA81-4CBD-A5E8-CAD4F2855F49}" srcOrd="9" destOrd="0" presId="urn:microsoft.com/office/officeart/2009/layout/CircleArrowProcess"/>
    <dgm:cxn modelId="{972625B7-7B30-44EA-8369-B8BE55FA13EA}" type="presParOf" srcId="{5B69D5B8-7688-4C07-8B44-44B80DFC42A4}" destId="{7F8F9606-8A67-4BC8-A9FA-72FD38835F88}" srcOrd="10" destOrd="0" presId="urn:microsoft.com/office/officeart/2009/layout/CircleArrowProcess"/>
    <dgm:cxn modelId="{9644587D-4B59-476D-8716-895EE4004803}" type="presParOf" srcId="{7F8F9606-8A67-4BC8-A9FA-72FD38835F88}" destId="{BD1F8F32-6F4B-4776-BC34-4459048A2B44}" srcOrd="0" destOrd="0" presId="urn:microsoft.com/office/officeart/2009/layout/CircleArrowProcess"/>
    <dgm:cxn modelId="{EB4405C0-7E22-46D0-84D5-46C1995852FC}" type="presParOf" srcId="{5B69D5B8-7688-4C07-8B44-44B80DFC42A4}" destId="{46C49749-18D4-4D91-A103-1177D8ED8BB1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6A4FA-A0DB-44DF-A3FC-A1E4FCDFA61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64C792A-A2FC-4E6D-8533-A3C0AA533795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Дискусії,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диспути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56176-C3B3-4E85-B02E-C2AAAE40993A}" type="parTrans" cxnId="{8721A262-A0DF-452F-8014-EC7304B0869D}">
      <dgm:prSet/>
      <dgm:spPr/>
      <dgm:t>
        <a:bodyPr/>
        <a:lstStyle/>
        <a:p>
          <a:endParaRPr lang="ru-RU"/>
        </a:p>
      </dgm:t>
    </dgm:pt>
    <dgm:pt modelId="{5AC03F08-7B4F-47B4-BCEF-CB94E70DB6BF}" type="sibTrans" cxnId="{8721A262-A0DF-452F-8014-EC7304B0869D}">
      <dgm:prSet/>
      <dgm:spPr/>
      <dgm:t>
        <a:bodyPr/>
        <a:lstStyle/>
        <a:p>
          <a:endParaRPr lang="ru-RU"/>
        </a:p>
      </dgm:t>
    </dgm:pt>
    <dgm:pt modelId="{F93882BB-AA6E-420F-849D-9494DB8BA700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творчі вправи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F68D0-13DD-4C9F-B673-DC4FB791B672}" type="parTrans" cxnId="{99997C04-420A-4531-AEFA-F408592BA4CC}">
      <dgm:prSet/>
      <dgm:spPr/>
      <dgm:t>
        <a:bodyPr/>
        <a:lstStyle/>
        <a:p>
          <a:endParaRPr lang="ru-RU"/>
        </a:p>
      </dgm:t>
    </dgm:pt>
    <dgm:pt modelId="{8DA0F8E2-475C-4CD5-9377-455318C44879}" type="sibTrans" cxnId="{99997C04-420A-4531-AEFA-F408592BA4CC}">
      <dgm:prSet/>
      <dgm:spPr/>
      <dgm:t>
        <a:bodyPr/>
        <a:lstStyle/>
        <a:p>
          <a:endParaRPr lang="ru-RU"/>
        </a:p>
      </dgm:t>
    </dgm:pt>
    <dgm:pt modelId="{4D2831A7-17CB-41AE-8FF6-768298043B71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Сюжетно-рольові ігри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48381-1D26-42E3-9E27-830ED5440C88}" type="parTrans" cxnId="{9D0F31DA-914A-494B-B48D-83E03193698C}">
      <dgm:prSet/>
      <dgm:spPr/>
      <dgm:t>
        <a:bodyPr/>
        <a:lstStyle/>
        <a:p>
          <a:endParaRPr lang="ru-RU"/>
        </a:p>
      </dgm:t>
    </dgm:pt>
    <dgm:pt modelId="{F245A624-CE02-4703-90F2-4A3A68EBF8E3}" type="sibTrans" cxnId="{9D0F31DA-914A-494B-B48D-83E03193698C}">
      <dgm:prSet/>
      <dgm:spPr/>
      <dgm:t>
        <a:bodyPr/>
        <a:lstStyle/>
        <a:p>
          <a:endParaRPr lang="ru-RU"/>
        </a:p>
      </dgm:t>
    </dgm:pt>
    <dgm:pt modelId="{E316073B-9FDC-4D7E-B522-649D989AFBDB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Інсценізація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9A265-2A12-4BEB-BFAE-3B496DD2A100}" type="parTrans" cxnId="{6BFA2F94-F9F6-49B1-87E7-24E3201569F9}">
      <dgm:prSet/>
      <dgm:spPr/>
      <dgm:t>
        <a:bodyPr/>
        <a:lstStyle/>
        <a:p>
          <a:endParaRPr lang="ru-RU"/>
        </a:p>
      </dgm:t>
    </dgm:pt>
    <dgm:pt modelId="{B19C6332-991A-487F-8346-456862C9E243}" type="sibTrans" cxnId="{6BFA2F94-F9F6-49B1-87E7-24E3201569F9}">
      <dgm:prSet/>
      <dgm:spPr/>
      <dgm:t>
        <a:bodyPr/>
        <a:lstStyle/>
        <a:p>
          <a:endParaRPr lang="ru-RU"/>
        </a:p>
      </dgm:t>
    </dgm:pt>
    <dgm:pt modelId="{687E306C-7B75-463C-9242-9D8AD60FD506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Тренінги.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Виставки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69AE6-213E-4EC6-A32D-DCEF2C04E41D}" type="parTrans" cxnId="{14CD522A-9BF0-4FA3-A4BB-E673075EBD34}">
      <dgm:prSet/>
      <dgm:spPr/>
      <dgm:t>
        <a:bodyPr/>
        <a:lstStyle/>
        <a:p>
          <a:endParaRPr lang="ru-RU"/>
        </a:p>
      </dgm:t>
    </dgm:pt>
    <dgm:pt modelId="{1E45F0E4-9AA5-4F93-AB07-775E6A28FD62}" type="sibTrans" cxnId="{14CD522A-9BF0-4FA3-A4BB-E673075EBD34}">
      <dgm:prSet/>
      <dgm:spPr/>
      <dgm:t>
        <a:bodyPr/>
        <a:lstStyle/>
        <a:p>
          <a:endParaRPr lang="ru-RU"/>
        </a:p>
      </dgm:t>
    </dgm:pt>
    <dgm:pt modelId="{14FFF1FC-C0DD-43C3-A2E6-A4DF4FE6C311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Свята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75885-0307-4FA6-8956-381CDE00E069}" type="parTrans" cxnId="{539A88AC-9B68-4313-A1A0-4AD33215EB7E}">
      <dgm:prSet/>
      <dgm:spPr/>
      <dgm:t>
        <a:bodyPr/>
        <a:lstStyle/>
        <a:p>
          <a:endParaRPr lang="ru-RU"/>
        </a:p>
      </dgm:t>
    </dgm:pt>
    <dgm:pt modelId="{4C81788A-857C-422E-8C6B-8293A4B9EE1B}" type="sibTrans" cxnId="{539A88AC-9B68-4313-A1A0-4AD33215EB7E}">
      <dgm:prSet/>
      <dgm:spPr/>
      <dgm:t>
        <a:bodyPr/>
        <a:lstStyle/>
        <a:p>
          <a:endParaRPr lang="ru-RU"/>
        </a:p>
      </dgm:t>
    </dgm:pt>
    <dgm:pt modelId="{5B69D5B8-7688-4C07-8B44-44B80DFC42A4}" type="pres">
      <dgm:prSet presAssocID="{03F6A4FA-A0DB-44DF-A3FC-A1E4FCDFA61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A1840B-502A-4A21-895D-A776418F997C}" type="pres">
      <dgm:prSet presAssocID="{F64C792A-A2FC-4E6D-8533-A3C0AA533795}" presName="Accent1" presStyleCnt="0"/>
      <dgm:spPr/>
    </dgm:pt>
    <dgm:pt modelId="{51544BA9-2178-4C21-A0F7-5B86287246BF}" type="pres">
      <dgm:prSet presAssocID="{F64C792A-A2FC-4E6D-8533-A3C0AA533795}" presName="Accent" presStyleLbl="node1" presStyleIdx="0" presStyleCnt="6" custScaleX="328146" custScaleY="155687" custLinFactNeighborX="2038" custLinFactNeighborY="-2025"/>
      <dgm:spPr/>
    </dgm:pt>
    <dgm:pt modelId="{0AFB827E-E800-43A8-9EF5-144D785EB604}" type="pres">
      <dgm:prSet presAssocID="{F64C792A-A2FC-4E6D-8533-A3C0AA533795}" presName="Parent1" presStyleLbl="revTx" presStyleIdx="0" presStyleCnt="6" custScaleX="336134" custLinFactNeighborX="317" custLinFactNeighborY="-422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3F3BD-837D-48B5-A620-3362F63298C7}" type="pres">
      <dgm:prSet presAssocID="{F93882BB-AA6E-420F-849D-9494DB8BA700}" presName="Accent2" presStyleCnt="0"/>
      <dgm:spPr/>
    </dgm:pt>
    <dgm:pt modelId="{2B72A8EE-7678-4A21-9B41-4DC1C6359A2F}" type="pres">
      <dgm:prSet presAssocID="{F93882BB-AA6E-420F-849D-9494DB8BA700}" presName="Accent" presStyleLbl="node1" presStyleIdx="1" presStyleCnt="6" custScaleX="375164" custScaleY="132654"/>
      <dgm:spPr/>
    </dgm:pt>
    <dgm:pt modelId="{23499E38-5AFD-4103-9818-71174F62BA38}" type="pres">
      <dgm:prSet presAssocID="{F93882BB-AA6E-420F-849D-9494DB8BA700}" presName="Parent2" presStyleLbl="revTx" presStyleIdx="1" presStyleCnt="6" custScaleX="336134" custScaleY="130577" custLinFactNeighborX="0" custLinFactNeighborY="-384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0216E-3356-4C80-A4C4-5FF97C407CB7}" type="pres">
      <dgm:prSet presAssocID="{4D2831A7-17CB-41AE-8FF6-768298043B71}" presName="Accent3" presStyleCnt="0"/>
      <dgm:spPr/>
    </dgm:pt>
    <dgm:pt modelId="{05477279-BFC4-49CA-940A-9A387D4D50F6}" type="pres">
      <dgm:prSet presAssocID="{4D2831A7-17CB-41AE-8FF6-768298043B71}" presName="Accent" presStyleLbl="node1" presStyleIdx="2" presStyleCnt="6" custScaleX="305486" custScaleY="79957" custLinFactNeighborX="1661" custLinFactNeighborY="-9934"/>
      <dgm:spPr/>
    </dgm:pt>
    <dgm:pt modelId="{72A5A125-D944-40CB-A241-DFCD9E18A231}" type="pres">
      <dgm:prSet presAssocID="{4D2831A7-17CB-41AE-8FF6-768298043B71}" presName="Parent3" presStyleLbl="revTx" presStyleIdx="2" presStyleCnt="6" custScaleX="273095" custScaleY="233084" custLinFactNeighborX="5191" custLinFactNeighborY="-426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BD07-91EE-4621-A30D-173DEE6EEC9D}" type="pres">
      <dgm:prSet presAssocID="{E316073B-9FDC-4D7E-B522-649D989AFBDB}" presName="Accent4" presStyleCnt="0"/>
      <dgm:spPr/>
    </dgm:pt>
    <dgm:pt modelId="{95489296-7B40-4950-848D-9CC8B35C199F}" type="pres">
      <dgm:prSet presAssocID="{E316073B-9FDC-4D7E-B522-649D989AFBDB}" presName="Accent" presStyleLbl="node1" presStyleIdx="3" presStyleCnt="6" custScaleX="348367" custScaleY="116650"/>
      <dgm:spPr/>
    </dgm:pt>
    <dgm:pt modelId="{C5D1E437-9A3E-4A25-9DDE-9360ADEDC837}" type="pres">
      <dgm:prSet presAssocID="{E316073B-9FDC-4D7E-B522-649D989AFBDB}" presName="Parent4" presStyleLbl="revTx" presStyleIdx="3" presStyleCnt="6" custScaleX="3361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EF71C-12B7-4FC7-8A6E-1C9A623A7E5A}" type="pres">
      <dgm:prSet presAssocID="{687E306C-7B75-463C-9242-9D8AD60FD506}" presName="Accent5" presStyleCnt="0"/>
      <dgm:spPr/>
    </dgm:pt>
    <dgm:pt modelId="{F92C10D9-A42D-49D3-9165-7F1A2D6018BE}" type="pres">
      <dgm:prSet presAssocID="{687E306C-7B75-463C-9242-9D8AD60FD506}" presName="Accent" presStyleLbl="node1" presStyleIdx="4" presStyleCnt="6" custScaleX="188738" custScaleY="92619" custLinFactNeighborX="69268" custLinFactNeighborY="-808"/>
      <dgm:spPr/>
    </dgm:pt>
    <dgm:pt modelId="{DA01F63E-EA81-4CBD-A5E8-CAD4F2855F49}" type="pres">
      <dgm:prSet presAssocID="{687E306C-7B75-463C-9242-9D8AD60FD506}" presName="Parent5" presStyleLbl="revTx" presStyleIdx="4" presStyleCnt="6" custScaleX="331812" custScaleY="221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F9606-8A67-4BC8-A9FA-72FD38835F88}" type="pres">
      <dgm:prSet presAssocID="{14FFF1FC-C0DD-43C3-A2E6-A4DF4FE6C311}" presName="Accent6" presStyleCnt="0"/>
      <dgm:spPr/>
    </dgm:pt>
    <dgm:pt modelId="{BD1F8F32-6F4B-4776-BC34-4459048A2B44}" type="pres">
      <dgm:prSet presAssocID="{14FFF1FC-C0DD-43C3-A2E6-A4DF4FE6C311}" presName="Accent" presStyleLbl="node1" presStyleIdx="5" presStyleCnt="6" custScaleX="305873" custScaleY="99207"/>
      <dgm:spPr/>
    </dgm:pt>
    <dgm:pt modelId="{46C49749-18D4-4D91-A103-1177D8ED8BB1}" type="pres">
      <dgm:prSet presAssocID="{14FFF1FC-C0DD-43C3-A2E6-A4DF4FE6C311}" presName="Parent6" presStyleLbl="revTx" presStyleIdx="5" presStyleCnt="6" custScaleX="1934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1A262-A0DF-452F-8014-EC7304B0869D}" srcId="{03F6A4FA-A0DB-44DF-A3FC-A1E4FCDFA611}" destId="{F64C792A-A2FC-4E6D-8533-A3C0AA533795}" srcOrd="0" destOrd="0" parTransId="{0EC56176-C3B3-4E85-B02E-C2AAAE40993A}" sibTransId="{5AC03F08-7B4F-47B4-BCEF-CB94E70DB6BF}"/>
    <dgm:cxn modelId="{9D0F31DA-914A-494B-B48D-83E03193698C}" srcId="{03F6A4FA-A0DB-44DF-A3FC-A1E4FCDFA611}" destId="{4D2831A7-17CB-41AE-8FF6-768298043B71}" srcOrd="2" destOrd="0" parTransId="{73B48381-1D26-42E3-9E27-830ED5440C88}" sibTransId="{F245A624-CE02-4703-90F2-4A3A68EBF8E3}"/>
    <dgm:cxn modelId="{99997C04-420A-4531-AEFA-F408592BA4CC}" srcId="{03F6A4FA-A0DB-44DF-A3FC-A1E4FCDFA611}" destId="{F93882BB-AA6E-420F-849D-9494DB8BA700}" srcOrd="1" destOrd="0" parTransId="{22BF68D0-13DD-4C9F-B673-DC4FB791B672}" sibTransId="{8DA0F8E2-475C-4CD5-9377-455318C44879}"/>
    <dgm:cxn modelId="{539A88AC-9B68-4313-A1A0-4AD33215EB7E}" srcId="{03F6A4FA-A0DB-44DF-A3FC-A1E4FCDFA611}" destId="{14FFF1FC-C0DD-43C3-A2E6-A4DF4FE6C311}" srcOrd="5" destOrd="0" parTransId="{29775885-0307-4FA6-8956-381CDE00E069}" sibTransId="{4C81788A-857C-422E-8C6B-8293A4B9EE1B}"/>
    <dgm:cxn modelId="{72E43101-3FFF-49F2-AAFA-BC803B5D42F4}" type="presOf" srcId="{4D2831A7-17CB-41AE-8FF6-768298043B71}" destId="{72A5A125-D944-40CB-A241-DFCD9E18A231}" srcOrd="0" destOrd="0" presId="urn:microsoft.com/office/officeart/2009/layout/CircleArrowProcess"/>
    <dgm:cxn modelId="{6BFA2F94-F9F6-49B1-87E7-24E3201569F9}" srcId="{03F6A4FA-A0DB-44DF-A3FC-A1E4FCDFA611}" destId="{E316073B-9FDC-4D7E-B522-649D989AFBDB}" srcOrd="3" destOrd="0" parTransId="{2029A265-2A12-4BEB-BFAE-3B496DD2A100}" sibTransId="{B19C6332-991A-487F-8346-456862C9E243}"/>
    <dgm:cxn modelId="{7075A894-D94D-4F45-8568-B4F411A9FD1F}" type="presOf" srcId="{687E306C-7B75-463C-9242-9D8AD60FD506}" destId="{DA01F63E-EA81-4CBD-A5E8-CAD4F2855F49}" srcOrd="0" destOrd="0" presId="urn:microsoft.com/office/officeart/2009/layout/CircleArrowProcess"/>
    <dgm:cxn modelId="{10D61C6D-6F35-40B7-838D-9279EB2CA22F}" type="presOf" srcId="{E316073B-9FDC-4D7E-B522-649D989AFBDB}" destId="{C5D1E437-9A3E-4A25-9DDE-9360ADEDC837}" srcOrd="0" destOrd="0" presId="urn:microsoft.com/office/officeart/2009/layout/CircleArrowProcess"/>
    <dgm:cxn modelId="{14CD522A-9BF0-4FA3-A4BB-E673075EBD34}" srcId="{03F6A4FA-A0DB-44DF-A3FC-A1E4FCDFA611}" destId="{687E306C-7B75-463C-9242-9D8AD60FD506}" srcOrd="4" destOrd="0" parTransId="{AC169AE6-213E-4EC6-A32D-DCEF2C04E41D}" sibTransId="{1E45F0E4-9AA5-4F93-AB07-775E6A28FD62}"/>
    <dgm:cxn modelId="{2B4382A1-6E3C-4D8C-8C60-62BC58B7BDBD}" type="presOf" srcId="{F64C792A-A2FC-4E6D-8533-A3C0AA533795}" destId="{0AFB827E-E800-43A8-9EF5-144D785EB604}" srcOrd="0" destOrd="0" presId="urn:microsoft.com/office/officeart/2009/layout/CircleArrowProcess"/>
    <dgm:cxn modelId="{D92A9EAD-E2BD-47E0-AAEC-89F374C5001A}" type="presOf" srcId="{14FFF1FC-C0DD-43C3-A2E6-A4DF4FE6C311}" destId="{46C49749-18D4-4D91-A103-1177D8ED8BB1}" srcOrd="0" destOrd="0" presId="urn:microsoft.com/office/officeart/2009/layout/CircleArrowProcess"/>
    <dgm:cxn modelId="{EA8C6AAF-9415-4845-A86A-0B2A8E0E861F}" type="presOf" srcId="{F93882BB-AA6E-420F-849D-9494DB8BA700}" destId="{23499E38-5AFD-4103-9818-71174F62BA38}" srcOrd="0" destOrd="0" presId="urn:microsoft.com/office/officeart/2009/layout/CircleArrowProcess"/>
    <dgm:cxn modelId="{FD7CDB39-6F6B-4AE6-92FA-ED47C584B8AE}" type="presOf" srcId="{03F6A4FA-A0DB-44DF-A3FC-A1E4FCDFA611}" destId="{5B69D5B8-7688-4C07-8B44-44B80DFC42A4}" srcOrd="0" destOrd="0" presId="urn:microsoft.com/office/officeart/2009/layout/CircleArrowProcess"/>
    <dgm:cxn modelId="{2212148F-F83C-40B9-80DF-23ECBF834580}" type="presParOf" srcId="{5B69D5B8-7688-4C07-8B44-44B80DFC42A4}" destId="{F4A1840B-502A-4A21-895D-A776418F997C}" srcOrd="0" destOrd="0" presId="urn:microsoft.com/office/officeart/2009/layout/CircleArrowProcess"/>
    <dgm:cxn modelId="{B4709F91-CA1E-42D0-83C6-D2A19D1D00C7}" type="presParOf" srcId="{F4A1840B-502A-4A21-895D-A776418F997C}" destId="{51544BA9-2178-4C21-A0F7-5B86287246BF}" srcOrd="0" destOrd="0" presId="urn:microsoft.com/office/officeart/2009/layout/CircleArrowProcess"/>
    <dgm:cxn modelId="{FA37CEEA-9C05-4D56-BAB4-11470B8CA32E}" type="presParOf" srcId="{5B69D5B8-7688-4C07-8B44-44B80DFC42A4}" destId="{0AFB827E-E800-43A8-9EF5-144D785EB604}" srcOrd="1" destOrd="0" presId="urn:microsoft.com/office/officeart/2009/layout/CircleArrowProcess"/>
    <dgm:cxn modelId="{C516E2DA-F9B8-4846-8C3B-FD9C0532EF09}" type="presParOf" srcId="{5B69D5B8-7688-4C07-8B44-44B80DFC42A4}" destId="{87F3F3BD-837D-48B5-A620-3362F63298C7}" srcOrd="2" destOrd="0" presId="urn:microsoft.com/office/officeart/2009/layout/CircleArrowProcess"/>
    <dgm:cxn modelId="{BBCAF9BA-538B-4DFD-99E2-A34678D32AAA}" type="presParOf" srcId="{87F3F3BD-837D-48B5-A620-3362F63298C7}" destId="{2B72A8EE-7678-4A21-9B41-4DC1C6359A2F}" srcOrd="0" destOrd="0" presId="urn:microsoft.com/office/officeart/2009/layout/CircleArrowProcess"/>
    <dgm:cxn modelId="{C3E29157-8F7A-40DC-A48A-F6995F44F660}" type="presParOf" srcId="{5B69D5B8-7688-4C07-8B44-44B80DFC42A4}" destId="{23499E38-5AFD-4103-9818-71174F62BA38}" srcOrd="3" destOrd="0" presId="urn:microsoft.com/office/officeart/2009/layout/CircleArrowProcess"/>
    <dgm:cxn modelId="{37907AC9-5D6E-404E-8C68-93EA1FD781C7}" type="presParOf" srcId="{5B69D5B8-7688-4C07-8B44-44B80DFC42A4}" destId="{29D0216E-3356-4C80-A4C4-5FF97C407CB7}" srcOrd="4" destOrd="0" presId="urn:microsoft.com/office/officeart/2009/layout/CircleArrowProcess"/>
    <dgm:cxn modelId="{B7771F3B-DDA4-42FF-BE56-20BB2555A1EC}" type="presParOf" srcId="{29D0216E-3356-4C80-A4C4-5FF97C407CB7}" destId="{05477279-BFC4-49CA-940A-9A387D4D50F6}" srcOrd="0" destOrd="0" presId="urn:microsoft.com/office/officeart/2009/layout/CircleArrowProcess"/>
    <dgm:cxn modelId="{4705AAF8-4686-489D-82EA-BDD78C5C823E}" type="presParOf" srcId="{5B69D5B8-7688-4C07-8B44-44B80DFC42A4}" destId="{72A5A125-D944-40CB-A241-DFCD9E18A231}" srcOrd="5" destOrd="0" presId="urn:microsoft.com/office/officeart/2009/layout/CircleArrowProcess"/>
    <dgm:cxn modelId="{F9D593F6-30F9-4564-AF7A-E40FA15F307E}" type="presParOf" srcId="{5B69D5B8-7688-4C07-8B44-44B80DFC42A4}" destId="{EC1CBD07-91EE-4621-A30D-173DEE6EEC9D}" srcOrd="6" destOrd="0" presId="urn:microsoft.com/office/officeart/2009/layout/CircleArrowProcess"/>
    <dgm:cxn modelId="{74FE3565-94C4-4FF8-98B3-F5F6484FB38C}" type="presParOf" srcId="{EC1CBD07-91EE-4621-A30D-173DEE6EEC9D}" destId="{95489296-7B40-4950-848D-9CC8B35C199F}" srcOrd="0" destOrd="0" presId="urn:microsoft.com/office/officeart/2009/layout/CircleArrowProcess"/>
    <dgm:cxn modelId="{C3EDBCA6-09EE-476C-8B27-9649EA30E79E}" type="presParOf" srcId="{5B69D5B8-7688-4C07-8B44-44B80DFC42A4}" destId="{C5D1E437-9A3E-4A25-9DDE-9360ADEDC837}" srcOrd="7" destOrd="0" presId="urn:microsoft.com/office/officeart/2009/layout/CircleArrowProcess"/>
    <dgm:cxn modelId="{B3406E2B-638B-469C-9207-97D5AE1E8FE9}" type="presParOf" srcId="{5B69D5B8-7688-4C07-8B44-44B80DFC42A4}" destId="{2A7EF71C-12B7-4FC7-8A6E-1C9A623A7E5A}" srcOrd="8" destOrd="0" presId="urn:microsoft.com/office/officeart/2009/layout/CircleArrowProcess"/>
    <dgm:cxn modelId="{DDB4C156-3F22-49B9-A9F7-5CDE0CFE3453}" type="presParOf" srcId="{2A7EF71C-12B7-4FC7-8A6E-1C9A623A7E5A}" destId="{F92C10D9-A42D-49D3-9165-7F1A2D6018BE}" srcOrd="0" destOrd="0" presId="urn:microsoft.com/office/officeart/2009/layout/CircleArrowProcess"/>
    <dgm:cxn modelId="{1551B1C3-1C4D-49F6-ADA1-31C8BB5CCC0F}" type="presParOf" srcId="{5B69D5B8-7688-4C07-8B44-44B80DFC42A4}" destId="{DA01F63E-EA81-4CBD-A5E8-CAD4F2855F49}" srcOrd="9" destOrd="0" presId="urn:microsoft.com/office/officeart/2009/layout/CircleArrowProcess"/>
    <dgm:cxn modelId="{E4E0D4CF-2762-4CA6-A589-91A4A38CD34F}" type="presParOf" srcId="{5B69D5B8-7688-4C07-8B44-44B80DFC42A4}" destId="{7F8F9606-8A67-4BC8-A9FA-72FD38835F88}" srcOrd="10" destOrd="0" presId="urn:microsoft.com/office/officeart/2009/layout/CircleArrowProcess"/>
    <dgm:cxn modelId="{D9DBF59D-1926-4A12-ADD1-7DA8C0E6C4AB}" type="presParOf" srcId="{7F8F9606-8A67-4BC8-A9FA-72FD38835F88}" destId="{BD1F8F32-6F4B-4776-BC34-4459048A2B44}" srcOrd="0" destOrd="0" presId="urn:microsoft.com/office/officeart/2009/layout/CircleArrowProcess"/>
    <dgm:cxn modelId="{8A69016F-E958-4D7F-A743-60D3E9F27982}" type="presParOf" srcId="{5B69D5B8-7688-4C07-8B44-44B80DFC42A4}" destId="{46C49749-18D4-4D91-A103-1177D8ED8BB1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580D6-3B17-4E33-A4DF-673BACDC2036}">
      <dsp:nvSpPr>
        <dsp:cNvPr id="0" name=""/>
        <dsp:cNvSpPr/>
      </dsp:nvSpPr>
      <dsp:spPr>
        <a:xfrm>
          <a:off x="0" y="198407"/>
          <a:ext cx="5328591" cy="22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розвиток в учнів високої патріотичної свідомості, почуття вірності своїй Вітчизні, прагнення до виконання свого громадського обов'язку. </a:t>
          </a:r>
          <a:endParaRPr lang="ru-RU" sz="27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47" y="306354"/>
        <a:ext cx="5112697" cy="1995406"/>
      </dsp:txXfrm>
    </dsp:sp>
    <dsp:sp modelId="{5EF7D477-D49F-4E6F-AE28-8014091405DB}">
      <dsp:nvSpPr>
        <dsp:cNvPr id="0" name=""/>
        <dsp:cNvSpPr/>
      </dsp:nvSpPr>
      <dsp:spPr>
        <a:xfrm>
          <a:off x="0" y="2973275"/>
          <a:ext cx="5328591" cy="22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 патріотичних якостей  особистості відповідно до моделі «Громадянина – патріота України».</a:t>
          </a:r>
          <a:endParaRPr lang="ru-RU" sz="27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47" y="3081222"/>
        <a:ext cx="5112697" cy="1995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4BA9-2178-4C21-A0F7-5B86287246BF}">
      <dsp:nvSpPr>
        <dsp:cNvPr id="0" name=""/>
        <dsp:cNvSpPr/>
      </dsp:nvSpPr>
      <dsp:spPr>
        <a:xfrm>
          <a:off x="244473" y="-96558"/>
          <a:ext cx="2999981" cy="22014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827E-E800-43A8-9EF5-144D785EB604}">
      <dsp:nvSpPr>
        <dsp:cNvPr id="0" name=""/>
        <dsp:cNvSpPr/>
      </dsp:nvSpPr>
      <dsp:spPr>
        <a:xfrm>
          <a:off x="911793" y="341363"/>
          <a:ext cx="1565507" cy="966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Години спілкування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793" y="341363"/>
        <a:ext cx="1565507" cy="966810"/>
      </dsp:txXfrm>
    </dsp:sp>
    <dsp:sp modelId="{2B72A8EE-7678-4A21-9B41-4DC1C6359A2F}">
      <dsp:nvSpPr>
        <dsp:cNvPr id="0" name=""/>
        <dsp:cNvSpPr/>
      </dsp:nvSpPr>
      <dsp:spPr>
        <a:xfrm>
          <a:off x="69360" y="1060782"/>
          <a:ext cx="2416961" cy="158930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99E38-5AFD-4103-9818-71174F62BA38}">
      <dsp:nvSpPr>
        <dsp:cNvPr id="0" name=""/>
        <dsp:cNvSpPr/>
      </dsp:nvSpPr>
      <dsp:spPr>
        <a:xfrm>
          <a:off x="257562" y="1651459"/>
          <a:ext cx="2036640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Вікторини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62" y="1651459"/>
        <a:ext cx="2036640" cy="415889"/>
      </dsp:txXfrm>
    </dsp:sp>
    <dsp:sp modelId="{05477279-BFC4-49CA-940A-9A387D4D50F6}">
      <dsp:nvSpPr>
        <dsp:cNvPr id="0" name=""/>
        <dsp:cNvSpPr/>
      </dsp:nvSpPr>
      <dsp:spPr>
        <a:xfrm>
          <a:off x="-640527" y="1825301"/>
          <a:ext cx="4590557" cy="174052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A125-D944-40CB-A241-DFCD9E18A231}">
      <dsp:nvSpPr>
        <dsp:cNvPr id="0" name=""/>
        <dsp:cNvSpPr/>
      </dsp:nvSpPr>
      <dsp:spPr>
        <a:xfrm>
          <a:off x="323963" y="2055667"/>
          <a:ext cx="2822302" cy="969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</a:t>
          </a:r>
          <a:r>
            <a:rPr lang="uk-UA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мужності, години пам'яті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963" y="2055667"/>
        <a:ext cx="2822302" cy="969372"/>
      </dsp:txXfrm>
    </dsp:sp>
    <dsp:sp modelId="{95489296-7B40-4950-848D-9CC8B35C199F}">
      <dsp:nvSpPr>
        <dsp:cNvPr id="0" name=""/>
        <dsp:cNvSpPr/>
      </dsp:nvSpPr>
      <dsp:spPr>
        <a:xfrm>
          <a:off x="-71920" y="2704594"/>
          <a:ext cx="2699522" cy="17400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1E437-9A3E-4A25-9DDE-9360ADEDC837}">
      <dsp:nvSpPr>
        <dsp:cNvPr id="0" name=""/>
        <dsp:cNvSpPr/>
      </dsp:nvSpPr>
      <dsp:spPr>
        <a:xfrm>
          <a:off x="826718" y="3368919"/>
          <a:ext cx="898327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Бесіди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718" y="3368919"/>
        <a:ext cx="898327" cy="415889"/>
      </dsp:txXfrm>
    </dsp:sp>
    <dsp:sp modelId="{F92C10D9-A42D-49D3-9165-7F1A2D6018BE}">
      <dsp:nvSpPr>
        <dsp:cNvPr id="0" name=""/>
        <dsp:cNvSpPr/>
      </dsp:nvSpPr>
      <dsp:spPr>
        <a:xfrm>
          <a:off x="-111826" y="3978627"/>
          <a:ext cx="4408030" cy="10869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F63E-EA81-4CBD-A5E8-CAD4F2855F49}">
      <dsp:nvSpPr>
        <dsp:cNvPr id="0" name=""/>
        <dsp:cNvSpPr/>
      </dsp:nvSpPr>
      <dsp:spPr>
        <a:xfrm>
          <a:off x="426498" y="4131787"/>
          <a:ext cx="2530820" cy="60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Усні журнали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498" y="4131787"/>
        <a:ext cx="2530820" cy="605914"/>
      </dsp:txXfrm>
    </dsp:sp>
    <dsp:sp modelId="{BD1F8F32-6F4B-4776-BC34-4459048A2B44}">
      <dsp:nvSpPr>
        <dsp:cNvPr id="0" name=""/>
        <dsp:cNvSpPr/>
      </dsp:nvSpPr>
      <dsp:spPr>
        <a:xfrm>
          <a:off x="109624" y="4793523"/>
          <a:ext cx="2338950" cy="98288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9749-18D4-4D91-A103-1177D8ED8BB1}">
      <dsp:nvSpPr>
        <dsp:cNvPr id="0" name=""/>
        <dsp:cNvSpPr/>
      </dsp:nvSpPr>
      <dsp:spPr>
        <a:xfrm>
          <a:off x="574888" y="5085813"/>
          <a:ext cx="1401987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Конкурси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888" y="5085813"/>
        <a:ext cx="1401987" cy="415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4BA9-2178-4C21-A0F7-5B86287246BF}">
      <dsp:nvSpPr>
        <dsp:cNvPr id="0" name=""/>
        <dsp:cNvSpPr/>
      </dsp:nvSpPr>
      <dsp:spPr>
        <a:xfrm>
          <a:off x="-555991" y="463474"/>
          <a:ext cx="4282875" cy="20322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827E-E800-43A8-9EF5-144D785EB604}">
      <dsp:nvSpPr>
        <dsp:cNvPr id="0" name=""/>
        <dsp:cNvSpPr/>
      </dsp:nvSpPr>
      <dsp:spPr>
        <a:xfrm>
          <a:off x="334468" y="1172342"/>
          <a:ext cx="2448268" cy="36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Дискусії,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диспути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68" y="1172342"/>
        <a:ext cx="2448268" cy="363939"/>
      </dsp:txXfrm>
    </dsp:sp>
    <dsp:sp modelId="{2B72A8EE-7678-4A21-9B41-4DC1C6359A2F}">
      <dsp:nvSpPr>
        <dsp:cNvPr id="0" name=""/>
        <dsp:cNvSpPr/>
      </dsp:nvSpPr>
      <dsp:spPr>
        <a:xfrm>
          <a:off x="-1252013" y="1390454"/>
          <a:ext cx="4896542" cy="173155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99E38-5AFD-4103-9818-71174F62BA38}">
      <dsp:nvSpPr>
        <dsp:cNvPr id="0" name=""/>
        <dsp:cNvSpPr/>
      </dsp:nvSpPr>
      <dsp:spPr>
        <a:xfrm>
          <a:off x="-29590" y="1882193"/>
          <a:ext cx="2448268" cy="47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творчі вправи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9590" y="1882193"/>
        <a:ext cx="2448268" cy="475220"/>
      </dsp:txXfrm>
    </dsp:sp>
    <dsp:sp modelId="{05477279-BFC4-49CA-940A-9A387D4D50F6}">
      <dsp:nvSpPr>
        <dsp:cNvPr id="0" name=""/>
        <dsp:cNvSpPr/>
      </dsp:nvSpPr>
      <dsp:spPr>
        <a:xfrm>
          <a:off x="-413035" y="2357418"/>
          <a:ext cx="3987123" cy="10436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A125-D944-40CB-A241-DFCD9E18A231}">
      <dsp:nvSpPr>
        <dsp:cNvPr id="0" name=""/>
        <dsp:cNvSpPr/>
      </dsp:nvSpPr>
      <dsp:spPr>
        <a:xfrm>
          <a:off x="564043" y="2431452"/>
          <a:ext cx="1989117" cy="84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Сюжетно-рольові ігри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043" y="2431452"/>
        <a:ext cx="1989117" cy="848283"/>
      </dsp:txXfrm>
    </dsp:sp>
    <dsp:sp modelId="{95489296-7B40-4950-848D-9CC8B35C199F}">
      <dsp:nvSpPr>
        <dsp:cNvPr id="0" name=""/>
        <dsp:cNvSpPr/>
      </dsp:nvSpPr>
      <dsp:spPr>
        <a:xfrm>
          <a:off x="-1077139" y="2999319"/>
          <a:ext cx="4546794" cy="15226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1E437-9A3E-4A25-9DDE-9360ADEDC837}">
      <dsp:nvSpPr>
        <dsp:cNvPr id="0" name=""/>
        <dsp:cNvSpPr/>
      </dsp:nvSpPr>
      <dsp:spPr>
        <a:xfrm>
          <a:off x="-29590" y="3580660"/>
          <a:ext cx="2448268" cy="36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Інсценізація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9590" y="3580660"/>
        <a:ext cx="2448268" cy="363939"/>
      </dsp:txXfrm>
    </dsp:sp>
    <dsp:sp modelId="{F92C10D9-A42D-49D3-9165-7F1A2D6018BE}">
      <dsp:nvSpPr>
        <dsp:cNvPr id="0" name=""/>
        <dsp:cNvSpPr/>
      </dsp:nvSpPr>
      <dsp:spPr>
        <a:xfrm>
          <a:off x="1216592" y="3896329"/>
          <a:ext cx="2463358" cy="120896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F63E-EA81-4CBD-A5E8-CAD4F2855F49}">
      <dsp:nvSpPr>
        <dsp:cNvPr id="0" name=""/>
        <dsp:cNvSpPr/>
      </dsp:nvSpPr>
      <dsp:spPr>
        <a:xfrm>
          <a:off x="350207" y="4110266"/>
          <a:ext cx="2416788" cy="806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Тренінги.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Виставки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207" y="4110266"/>
        <a:ext cx="2416788" cy="806161"/>
      </dsp:txXfrm>
    </dsp:sp>
    <dsp:sp modelId="{BD1F8F32-6F4B-4776-BC34-4459048A2B44}">
      <dsp:nvSpPr>
        <dsp:cNvPr id="0" name=""/>
        <dsp:cNvSpPr/>
      </dsp:nvSpPr>
      <dsp:spPr>
        <a:xfrm>
          <a:off x="-517530" y="4700759"/>
          <a:ext cx="3429780" cy="111320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9749-18D4-4D91-A103-1177D8ED8BB1}">
      <dsp:nvSpPr>
        <dsp:cNvPr id="0" name=""/>
        <dsp:cNvSpPr/>
      </dsp:nvSpPr>
      <dsp:spPr>
        <a:xfrm>
          <a:off x="490110" y="5083088"/>
          <a:ext cx="1408868" cy="36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Свята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110" y="5083088"/>
        <a:ext cx="1408868" cy="363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53535699-8FBF-4CC7-A4A3-0DAA5EB2CEB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46052566-FF90-491C-B147-9650A7FEA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58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fe.ua/uploads/news_2015/08/Rulikov_Nezavisimost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79" y="116632"/>
            <a:ext cx="902017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3"/>
            <a:ext cx="7992888" cy="2304256"/>
          </a:xfrm>
        </p:spPr>
        <p:txBody>
          <a:bodyPr>
            <a:noAutofit/>
          </a:bodyPr>
          <a:lstStyle/>
          <a:p>
            <a:r>
              <a:rPr lang="uk-UA" sz="4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НАЦІОНАЛЬНО-ПАТРІОТИЧНЕ ВИХОВАННЯ </a:t>
            </a:r>
            <a:endParaRPr lang="ru-RU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85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езентація патріоти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90" y="-13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1772816"/>
            <a:ext cx="6192688" cy="4536504"/>
          </a:xfrm>
        </p:spPr>
        <p:txBody>
          <a:bodyPr>
            <a:normAutofit fontScale="90000"/>
          </a:bodyPr>
          <a:lstStyle/>
          <a:p>
            <a:pPr algn="l">
              <a:spcBef>
                <a:spcPct val="50000"/>
              </a:spcBef>
            </a:pPr>
            <a:r>
              <a:rPr lang="uk-UA" altLang="ru-RU" b="1" dirty="0">
                <a:solidFill>
                  <a:srgbClr val="0000FF"/>
                </a:solidFill>
              </a:rPr>
              <a:t/>
            </a:r>
            <a:br>
              <a:rPr lang="uk-UA" altLang="ru-RU" b="1" dirty="0">
                <a:solidFill>
                  <a:srgbClr val="0000FF"/>
                </a:solidFill>
              </a:rPr>
            </a:br>
            <a:r>
              <a:rPr lang="uk-UA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</a:t>
            </a: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повинен </a:t>
            </a:r>
            <a:r>
              <a:rPr lang="uk-UA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домогтися</a:t>
            </a: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щоб учень якнайкраще знав близьке, дороге йому: Батьківщину і все, що її стосується, так само, як уміє </a:t>
            </a:r>
            <a:r>
              <a:rPr lang="uk-UA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писати, лічити.</a:t>
            </a:r>
            <a:b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uk-UA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Д. Ушинський.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76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5400599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7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любові до рідного 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краю;</a:t>
            </a:r>
            <a:b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поваги до Конституції України, 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державної 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символіки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духовно – моральних взаємин</a:t>
            </a:r>
            <a:r>
              <a:rPr lang="uk-UA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7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любові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культурного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спадку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свого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наро</a:t>
            </a:r>
            <a:r>
              <a:rPr lang="uk-UA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7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Виховання</a:t>
            </a:r>
            <a:r>
              <a:rPr lang="ru-RU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любові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поваги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національних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особливостей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7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Виховання</a:t>
            </a:r>
            <a:r>
              <a:rPr lang="ru-RU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гордості 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народ,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шанування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героїв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7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Толерантне</a:t>
            </a:r>
            <a:r>
              <a:rPr lang="ru-RU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ставлення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представників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національностей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до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ровесників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батьків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людей.</a:t>
            </a:r>
            <a: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27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260648"/>
            <a:ext cx="6417734" cy="1080121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 НАЦІОНАЛЬНО-ПАТРІОТИЧНОГО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4845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ія патріоти\1352139141_2-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4" y="6063"/>
            <a:ext cx="9144000" cy="68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4" y="332656"/>
            <a:ext cx="9032822" cy="100244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 з</a:t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національно-патріотичного виховання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03731542"/>
              </p:ext>
            </p:extLst>
          </p:nvPr>
        </p:nvGraphicFramePr>
        <p:xfrm>
          <a:off x="251520" y="1484784"/>
          <a:ext cx="53285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9380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4856"/>
            <a:ext cx="8229600" cy="1059928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28591716"/>
              </p:ext>
            </p:extLst>
          </p:nvPr>
        </p:nvGraphicFramePr>
        <p:xfrm>
          <a:off x="323528" y="1067564"/>
          <a:ext cx="3384376" cy="567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29151528"/>
              </p:ext>
            </p:extLst>
          </p:nvPr>
        </p:nvGraphicFramePr>
        <p:xfrm>
          <a:off x="4932040" y="908720"/>
          <a:ext cx="2448272" cy="630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0716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-108521" y="548680"/>
            <a:ext cx="8796137" cy="6120680"/>
            <a:chOff x="-1344" y="912"/>
            <a:chExt cx="6918" cy="279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980" y="1245"/>
              <a:ext cx="3676" cy="339"/>
              <a:chOff x="980" y="1245"/>
              <a:chExt cx="3676" cy="339"/>
            </a:xfrm>
          </p:grpSpPr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1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gray">
              <a:xfrm>
                <a:off x="1296" y="1299"/>
                <a:ext cx="334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Любить і поважає рідну мову, має культуру думки.</a:t>
                </a:r>
                <a:endParaRPr lang="en-US" b="1" dirty="0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1200" y="1704"/>
              <a:ext cx="3648" cy="340"/>
              <a:chOff x="1200" y="1704"/>
              <a:chExt cx="3648" cy="340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758"/>
                <a:ext cx="24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Любить свою Батьківщину та народ.</a:t>
                </a:r>
                <a:endParaRPr lang="en-US" b="1" dirty="0"/>
              </a:p>
            </p:txBody>
          </p:sp>
          <p:grpSp>
            <p:nvGrpSpPr>
              <p:cNvPr id="33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1289" y="2160"/>
              <a:ext cx="4041" cy="404"/>
              <a:chOff x="1289" y="2160"/>
              <a:chExt cx="4041" cy="404"/>
            </a:xfrm>
          </p:grpSpPr>
          <p:sp>
            <p:nvSpPr>
              <p:cNvPr id="25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gray">
              <a:xfrm>
                <a:off x="1596" y="2160"/>
                <a:ext cx="373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 smtClean="0"/>
                  <a:t>Дотримується духовних, правових, </a:t>
                </a:r>
              </a:p>
              <a:p>
                <a:pPr algn="l"/>
                <a:r>
                  <a:rPr lang="uk-UA" b="1" dirty="0" smtClean="0"/>
                  <a:t>загальнолюдських законів.</a:t>
                </a:r>
                <a:endParaRPr lang="en-US" b="1" dirty="0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200" y="2655"/>
              <a:ext cx="4374" cy="450"/>
              <a:chOff x="1200" y="2655"/>
              <a:chExt cx="4374" cy="450"/>
            </a:xfrm>
          </p:grpSpPr>
          <p:sp>
            <p:nvSpPr>
              <p:cNvPr id="19" name="AutoShape 24"/>
              <p:cNvSpPr>
                <a:spLocks noChangeArrowheads="1"/>
              </p:cNvSpPr>
              <p:nvPr/>
            </p:nvSpPr>
            <p:spPr bwMode="gray">
              <a:xfrm>
                <a:off x="1440" y="2655"/>
                <a:ext cx="3431" cy="45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gray">
              <a:xfrm>
                <a:off x="1485" y="2655"/>
                <a:ext cx="408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 smtClean="0"/>
                  <a:t>Має бажання до поглиблення та розширення знань про традиції та культуру свого народу.</a:t>
                </a:r>
                <a:endParaRPr lang="en-US" b="1" dirty="0"/>
              </a:p>
            </p:txBody>
          </p:sp>
          <p:grpSp>
            <p:nvGrpSpPr>
              <p:cNvPr id="21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921" y="3143"/>
              <a:ext cx="4119" cy="412"/>
              <a:chOff x="921" y="3143"/>
              <a:chExt cx="4119" cy="412"/>
            </a:xfrm>
          </p:grpSpPr>
          <p:sp>
            <p:nvSpPr>
              <p:cNvPr id="13" name="AutoShape 30"/>
              <p:cNvSpPr>
                <a:spLocks noChangeArrowheads="1"/>
              </p:cNvSpPr>
              <p:nvPr/>
            </p:nvSpPr>
            <p:spPr bwMode="gray">
              <a:xfrm>
                <a:off x="1104" y="3221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234"/>
                <a:ext cx="365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Прагне до діяльності, яка принесе користь Батьківщині.</a:t>
                </a:r>
                <a:endParaRPr lang="en-US" b="1" dirty="0"/>
              </a:p>
            </p:txBody>
          </p:sp>
        </p:grpSp>
      </p:grpSp>
      <p:pic>
        <p:nvPicPr>
          <p:cNvPr id="45" name="Picture 2" descr="C:\Documents and Settings\UserXP\Рабочий стол\Папе\презентация патриот\ukra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997" y="1690139"/>
            <a:ext cx="3669862" cy="4377160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-620163" y="2931119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lang="uk-UA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“Громадянин –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патріот України”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96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790" y="-7313"/>
            <a:ext cx="8229600" cy="62800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</a:t>
            </a:r>
            <a:r>
              <a:rPr lang="uk-UA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патріотизм передбачає насамперед історичну пам’ять. </a:t>
            </a:r>
            <a:r>
              <a:rPr lang="uk-UA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Пам’ятаймо </a:t>
            </a:r>
            <a:r>
              <a:rPr lang="uk-U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 ми, чиїх </a:t>
            </a:r>
            <a:r>
              <a:rPr lang="uk-UA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батьків,</a:t>
            </a:r>
            <a:br>
              <a:rPr lang="uk-UA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будьмо </a:t>
            </a:r>
            <a:r>
              <a:rPr lang="uk-U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великими Українцями!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Monotype Corsiva" pitchFamily="66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www.knuba.edu.ua/ukr/wp-content/uploads/2015/03/%D1%84%D0%BB%D0%B5%D1%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76"/>
          <a:stretch/>
        </p:blipFill>
        <p:spPr bwMode="auto">
          <a:xfrm>
            <a:off x="1187624" y="1844824"/>
            <a:ext cx="6542130" cy="367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tend.ucoz.com/_ph/6/632378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5661248"/>
            <a:ext cx="784887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20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ія патріоти\5756ba84d1a381552ac896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03808" cy="64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1888" y="1268760"/>
            <a:ext cx="6130432" cy="4176464"/>
          </a:xfrm>
        </p:spPr>
        <p:txBody>
          <a:bodyPr>
            <a:noAutofit/>
          </a:bodyPr>
          <a:lstStyle/>
          <a:p>
            <a:pPr algn="l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зупиняйся, 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ВЧИТЕЛЮ, 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не треба!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Іди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вперед, 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бо в цьому суть життя.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робиш чистим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і безхмарним небо,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твориш віру 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краще майбуття… </a:t>
            </a:r>
            <a: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0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143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Слайд 1</vt:lpstr>
      <vt:lpstr> Кожний учитель повинен домогтися, щоб учень якнайкраще знав близьке, дороге йому: Батьківщину і все, що її стосується, так само, як уміє читати, писати, лічити.                К. Д. Ушинський.</vt:lpstr>
      <vt:lpstr>- Формування любові до рідного краю; - Формування поваги до Конституції України,   державної символіки; - Формування духовно – моральних взаємин; - Формування любові до культурного спадку свого народу; - Виховання любові, поваги до своїх національних особливостей; - Виховання гордості за свій народ, шанування героїв України; - Толерантне ставлення до представників інших національностей, до ровесників, батьків, інших людей. </vt:lpstr>
      <vt:lpstr>Мета роботи з  національно-патріотичного виховання</vt:lpstr>
      <vt:lpstr>Форми роботи</vt:lpstr>
      <vt:lpstr>Слайд 6</vt:lpstr>
      <vt:lpstr>   Національний патріотизм передбачає насамперед історичну пам’ять.  Пам’ятаймо хто ми, чиїх батьків, будьмо великими Українцями! </vt:lpstr>
      <vt:lpstr>Не зупиняйся,  ВЧИТЕЛЮ,                                    не треба! Іди вперед,                         бо в цьому суть життя. Ти робиш чистим                          і безхмарним небо, Ти твориш віру                в краще майбуття…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81</cp:revision>
  <cp:lastPrinted>2017-02-08T17:55:18Z</cp:lastPrinted>
  <dcterms:created xsi:type="dcterms:W3CDTF">2017-01-31T17:57:43Z</dcterms:created>
  <dcterms:modified xsi:type="dcterms:W3CDTF">2021-02-16T19:45:33Z</dcterms:modified>
</cp:coreProperties>
</file>