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8463-1C44-4D0C-942B-CC47405ABE29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73AC-F0E9-4B2D-B309-80F94380EB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8463-1C44-4D0C-942B-CC47405ABE29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73AC-F0E9-4B2D-B309-80F94380EB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8463-1C44-4D0C-942B-CC47405ABE29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73AC-F0E9-4B2D-B309-80F94380EB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8463-1C44-4D0C-942B-CC47405ABE29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73AC-F0E9-4B2D-B309-80F94380EB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8463-1C44-4D0C-942B-CC47405ABE29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73AC-F0E9-4B2D-B309-80F94380EB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8463-1C44-4D0C-942B-CC47405ABE29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73AC-F0E9-4B2D-B309-80F94380EB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8463-1C44-4D0C-942B-CC47405ABE29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73AC-F0E9-4B2D-B309-80F94380EB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8463-1C44-4D0C-942B-CC47405ABE29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73AC-F0E9-4B2D-B309-80F94380EB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8463-1C44-4D0C-942B-CC47405ABE29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73AC-F0E9-4B2D-B309-80F94380EB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8463-1C44-4D0C-942B-CC47405ABE29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73AC-F0E9-4B2D-B309-80F94380EB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8463-1C44-4D0C-942B-CC47405ABE29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73AC-F0E9-4B2D-B309-80F94380EB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88463-1C44-4D0C-942B-CC47405ABE29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373AC-F0E9-4B2D-B309-80F94380EB1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 descr="C:\Users\1\Desktop\unna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8382058" cy="5715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player.myshared.ru/17/1179123/slides/slide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57166"/>
            <a:ext cx="7810555" cy="585791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572264" y="5572140"/>
            <a:ext cx="164307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dirty="0" smtClean="0"/>
              <a:t>Цивільний</a:t>
            </a:r>
          </a:p>
          <a:p>
            <a:r>
              <a:rPr lang="uk-UA" dirty="0" smtClean="0"/>
              <a:t>захист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player.myshared.ru/17/1179123/slides/slide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3" y="214290"/>
            <a:ext cx="8382059" cy="6286544"/>
          </a:xfrm>
          <a:prstGeom prst="rect">
            <a:avLst/>
          </a:prstGeom>
          <a:noFill/>
        </p:spPr>
      </p:pic>
      <p:pic>
        <p:nvPicPr>
          <p:cNvPr id="3" name="Picture 2" descr="http://player.myshared.ru/17/1179123/slides/slide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8382059" cy="6286544"/>
          </a:xfrm>
          <a:prstGeom prst="rect">
            <a:avLst/>
          </a:prstGeom>
          <a:noFill/>
        </p:spPr>
      </p:pic>
      <p:pic>
        <p:nvPicPr>
          <p:cNvPr id="5123" name="Picture 3" descr="C:\Users\1\Desktop\unnam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5929330"/>
            <a:ext cx="1928826" cy="608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player.myshared.ru/17/1179123/slides/slide_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89"/>
            <a:ext cx="8429684" cy="6322263"/>
          </a:xfrm>
          <a:prstGeom prst="rect">
            <a:avLst/>
          </a:prstGeom>
          <a:noFill/>
        </p:spPr>
      </p:pic>
      <p:pic>
        <p:nvPicPr>
          <p:cNvPr id="4099" name="Picture 3" descr="C:\Users\1\Desktop\unnam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5929330"/>
            <a:ext cx="1857388" cy="6482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player.myshared.ru/17/1179123/slides/slide_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687" y="214266"/>
            <a:ext cx="8715469" cy="6536602"/>
          </a:xfrm>
          <a:prstGeom prst="rect">
            <a:avLst/>
          </a:prstGeom>
          <a:noFill/>
        </p:spPr>
      </p:pic>
      <p:pic>
        <p:nvPicPr>
          <p:cNvPr id="3075" name="Picture 3" descr="C:\Users\1\Desktop\unnam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6858016" y="5929330"/>
            <a:ext cx="1857388" cy="6884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layer.myshared.ru/17/1179123/slides/slide_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3" y="285728"/>
            <a:ext cx="8382059" cy="6286544"/>
          </a:xfrm>
          <a:prstGeom prst="rect">
            <a:avLst/>
          </a:prstGeom>
          <a:noFill/>
        </p:spPr>
      </p:pic>
      <p:pic>
        <p:nvPicPr>
          <p:cNvPr id="2051" name="Picture 3" descr="C:\Users\1\Desktop\unnam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5786454"/>
            <a:ext cx="1714512" cy="6482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layer.myshared.ru/17/1179123/slides/slide_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501122" cy="637584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715140" y="5857892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027" name="Picture 3" descr="C:\Users\1\Desktop\unnam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6715140" y="5786454"/>
            <a:ext cx="1785950" cy="608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</Words>
  <Application>Microsoft Office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2</cp:revision>
  <dcterms:created xsi:type="dcterms:W3CDTF">2021-03-19T19:07:33Z</dcterms:created>
  <dcterms:modified xsi:type="dcterms:W3CDTF">2021-03-19T19:24:21Z</dcterms:modified>
</cp:coreProperties>
</file>