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9" r:id="rId2"/>
    <p:sldId id="268" r:id="rId3"/>
    <p:sldId id="269" r:id="rId4"/>
    <p:sldId id="270" r:id="rId5"/>
    <p:sldId id="266" r:id="rId6"/>
    <p:sldId id="279" r:id="rId7"/>
    <p:sldId id="280" r:id="rId8"/>
    <p:sldId id="276" r:id="rId9"/>
    <p:sldId id="275" r:id="rId10"/>
    <p:sldId id="277" r:id="rId11"/>
    <p:sldId id="281" r:id="rId12"/>
    <p:sldId id="272" r:id="rId13"/>
    <p:sldId id="264" r:id="rId14"/>
    <p:sldId id="265" r:id="rId15"/>
    <p:sldId id="283" r:id="rId16"/>
    <p:sldId id="262" r:id="rId17"/>
    <p:sldId id="273" r:id="rId18"/>
    <p:sldId id="267" r:id="rId19"/>
    <p:sldId id="260" r:id="rId20"/>
    <p:sldId id="282" r:id="rId21"/>
    <p:sldId id="263" r:id="rId22"/>
    <p:sldId id="274" r:id="rId23"/>
    <p:sldId id="257" r:id="rId24"/>
    <p:sldId id="258" r:id="rId25"/>
    <p:sldId id="278" r:id="rId26"/>
    <p:sldId id="271" r:id="rId27"/>
    <p:sldId id="261" r:id="rId2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it-pedagog.ru/edpuzzle" TargetMode="Externa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https://app.wizer.me/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it-pedagog.ru/edpuzzle" TargetMode="External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hyperlink" Target="https://app.wizer.me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7E24D4-E64E-4205-8195-243499B54297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377461CD-296B-44B5-8651-DDA5A56E6642}">
      <dgm:prSet/>
      <dgm:spPr/>
      <dgm:t>
        <a:bodyPr/>
        <a:lstStyle/>
        <a:p>
          <a:pPr algn="ctr" rtl="0"/>
          <a:r>
            <a:rPr lang="ru-RU" dirty="0" err="1" smtClean="0"/>
            <a:t>Дистанційне</a:t>
          </a:r>
          <a:r>
            <a:rPr lang="ru-RU" dirty="0" smtClean="0"/>
            <a:t> </a:t>
          </a:r>
          <a:r>
            <a:rPr lang="ru-RU" dirty="0" err="1" smtClean="0"/>
            <a:t>навчання</a:t>
          </a:r>
          <a:r>
            <a:rPr lang="ru-RU" dirty="0" smtClean="0"/>
            <a:t> (ДН) — </a:t>
          </a:r>
        </a:p>
        <a:p>
          <a:pPr algn="ctr" rtl="0"/>
          <a:r>
            <a:rPr lang="ru-RU" dirty="0" err="1" smtClean="0"/>
            <a:t>освітній</a:t>
          </a:r>
          <a:r>
            <a:rPr lang="ru-RU" dirty="0" smtClean="0"/>
            <a:t> </a:t>
          </a:r>
          <a:r>
            <a:rPr lang="ru-RU" dirty="0" err="1" smtClean="0"/>
            <a:t>процес</a:t>
          </a:r>
          <a:r>
            <a:rPr lang="ru-RU" dirty="0" smtClean="0"/>
            <a:t>, у </a:t>
          </a:r>
          <a:r>
            <a:rPr lang="ru-RU" dirty="0" err="1" smtClean="0"/>
            <a:t>якому</a:t>
          </a:r>
          <a:r>
            <a:rPr lang="ru-RU" dirty="0" smtClean="0"/>
            <a:t> </a:t>
          </a:r>
          <a:r>
            <a:rPr lang="ru-RU" dirty="0" err="1" smtClean="0"/>
            <a:t>значна</a:t>
          </a:r>
          <a:r>
            <a:rPr lang="ru-RU" dirty="0" smtClean="0"/>
            <a:t> </a:t>
          </a:r>
          <a:r>
            <a:rPr lang="ru-RU" dirty="0" err="1" smtClean="0"/>
            <a:t>частина</a:t>
          </a:r>
          <a:r>
            <a:rPr lang="ru-RU" dirty="0" smtClean="0"/>
            <a:t> </a:t>
          </a:r>
          <a:r>
            <a:rPr lang="ru-RU" dirty="0" err="1" smtClean="0"/>
            <a:t>викладання</a:t>
          </a:r>
          <a:r>
            <a:rPr lang="ru-RU" dirty="0" smtClean="0"/>
            <a:t> </a:t>
          </a:r>
          <a:r>
            <a:rPr lang="ru-RU" dirty="0" err="1" smtClean="0"/>
            <a:t>здійснюється</a:t>
          </a:r>
          <a:r>
            <a:rPr lang="ru-RU" dirty="0" smtClean="0"/>
            <a:t> </a:t>
          </a:r>
          <a:r>
            <a:rPr lang="ru-RU" dirty="0" err="1" smtClean="0"/>
            <a:t>викладачем</a:t>
          </a:r>
          <a:r>
            <a:rPr lang="ru-RU" dirty="0" smtClean="0"/>
            <a:t> (</a:t>
          </a:r>
          <a:r>
            <a:rPr lang="ru-RU" dirty="0" err="1" smtClean="0"/>
            <a:t>або</a:t>
          </a:r>
          <a:r>
            <a:rPr lang="ru-RU" dirty="0" smtClean="0"/>
            <a:t> </a:t>
          </a:r>
          <a:r>
            <a:rPr lang="ru-RU" dirty="0" err="1" smtClean="0"/>
            <a:t>групою</a:t>
          </a:r>
          <a:r>
            <a:rPr lang="ru-RU" dirty="0" smtClean="0"/>
            <a:t> </a:t>
          </a:r>
          <a:r>
            <a:rPr lang="ru-RU" dirty="0" err="1" smtClean="0"/>
            <a:t>викладачів</a:t>
          </a:r>
          <a:r>
            <a:rPr lang="ru-RU" dirty="0" smtClean="0"/>
            <a:t>), </a:t>
          </a:r>
          <a:r>
            <a:rPr lang="ru-RU" dirty="0" err="1" smtClean="0"/>
            <a:t>віддаленим</a:t>
          </a:r>
          <a:r>
            <a:rPr lang="ru-RU" dirty="0" smtClean="0"/>
            <a:t> у </a:t>
          </a:r>
          <a:r>
            <a:rPr lang="ru-RU" dirty="0" err="1" smtClean="0"/>
            <a:t>просторі</a:t>
          </a:r>
          <a:r>
            <a:rPr lang="ru-RU" dirty="0" smtClean="0"/>
            <a:t> </a:t>
          </a:r>
          <a:r>
            <a:rPr lang="ru-RU" dirty="0" err="1" smtClean="0"/>
            <a:t>або</a:t>
          </a:r>
          <a:r>
            <a:rPr lang="ru-RU" dirty="0" smtClean="0"/>
            <a:t> </a:t>
          </a:r>
          <a:r>
            <a:rPr lang="ru-RU" dirty="0" err="1" smtClean="0"/>
            <a:t>часі</a:t>
          </a:r>
          <a:r>
            <a:rPr lang="ru-RU" dirty="0" smtClean="0"/>
            <a:t> </a:t>
          </a:r>
          <a:r>
            <a:rPr lang="ru-RU" dirty="0" err="1" smtClean="0"/>
            <a:t>від</a:t>
          </a:r>
          <a:r>
            <a:rPr lang="ru-RU" dirty="0" smtClean="0"/>
            <a:t> </a:t>
          </a:r>
          <a:r>
            <a:rPr lang="ru-RU" dirty="0" err="1" smtClean="0"/>
            <a:t>учня</a:t>
          </a:r>
          <a:r>
            <a:rPr lang="ru-RU" dirty="0" smtClean="0"/>
            <a:t> </a:t>
          </a:r>
        </a:p>
        <a:p>
          <a:pPr algn="ctr" rtl="0"/>
          <a:r>
            <a:rPr lang="ru-RU" dirty="0" smtClean="0"/>
            <a:t>(</a:t>
          </a:r>
          <a:r>
            <a:rPr lang="ru-RU" dirty="0" err="1" smtClean="0"/>
            <a:t>або</a:t>
          </a:r>
          <a:r>
            <a:rPr lang="ru-RU" dirty="0" smtClean="0"/>
            <a:t> </a:t>
          </a:r>
          <a:r>
            <a:rPr lang="ru-RU" dirty="0" err="1" smtClean="0"/>
            <a:t>групи</a:t>
          </a:r>
          <a:r>
            <a:rPr lang="ru-RU" dirty="0" smtClean="0"/>
            <a:t> </a:t>
          </a:r>
          <a:r>
            <a:rPr lang="ru-RU" dirty="0" err="1" smtClean="0"/>
            <a:t>учнів</a:t>
          </a:r>
          <a:r>
            <a:rPr lang="ru-RU" dirty="0" smtClean="0"/>
            <a:t>).</a:t>
          </a:r>
          <a:endParaRPr lang="uk-UA" dirty="0"/>
        </a:p>
      </dgm:t>
    </dgm:pt>
    <dgm:pt modelId="{7180E91F-423A-4E64-A27F-E410CDE8B9BC}" type="parTrans" cxnId="{20DAC71A-EBC7-4431-BF71-3787F9FD2792}">
      <dgm:prSet/>
      <dgm:spPr/>
      <dgm:t>
        <a:bodyPr/>
        <a:lstStyle/>
        <a:p>
          <a:pPr algn="ctr"/>
          <a:endParaRPr lang="uk-UA"/>
        </a:p>
      </dgm:t>
    </dgm:pt>
    <dgm:pt modelId="{CA235370-AF7D-4B39-B9EF-1FB923690B7F}" type="sibTrans" cxnId="{20DAC71A-EBC7-4431-BF71-3787F9FD2792}">
      <dgm:prSet/>
      <dgm:spPr/>
      <dgm:t>
        <a:bodyPr/>
        <a:lstStyle/>
        <a:p>
          <a:pPr algn="ctr"/>
          <a:endParaRPr lang="uk-UA"/>
        </a:p>
      </dgm:t>
    </dgm:pt>
    <dgm:pt modelId="{28E037BA-FA4B-425F-A098-0315670389C0}" type="pres">
      <dgm:prSet presAssocID="{6F7E24D4-E64E-4205-8195-243499B542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CD0DCEE-341A-4DC0-86F4-EE9D9B509190}" type="pres">
      <dgm:prSet presAssocID="{377461CD-296B-44B5-8651-DDA5A56E664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0DAC71A-EBC7-4431-BF71-3787F9FD2792}" srcId="{6F7E24D4-E64E-4205-8195-243499B54297}" destId="{377461CD-296B-44B5-8651-DDA5A56E6642}" srcOrd="0" destOrd="0" parTransId="{7180E91F-423A-4E64-A27F-E410CDE8B9BC}" sibTransId="{CA235370-AF7D-4B39-B9EF-1FB923690B7F}"/>
    <dgm:cxn modelId="{6FA72B39-5D7B-41A6-9959-5018BF272759}" type="presOf" srcId="{377461CD-296B-44B5-8651-DDA5A56E6642}" destId="{9CD0DCEE-341A-4DC0-86F4-EE9D9B509190}" srcOrd="0" destOrd="0" presId="urn:microsoft.com/office/officeart/2005/8/layout/vList2"/>
    <dgm:cxn modelId="{0C10B4AB-BD2D-498E-B525-F6EA03376CF1}" type="presOf" srcId="{6F7E24D4-E64E-4205-8195-243499B54297}" destId="{28E037BA-FA4B-425F-A098-0315670389C0}" srcOrd="0" destOrd="0" presId="urn:microsoft.com/office/officeart/2005/8/layout/vList2"/>
    <dgm:cxn modelId="{2660F05E-1AC6-48E6-9C98-5E467CEEFAC8}" type="presParOf" srcId="{28E037BA-FA4B-425F-A098-0315670389C0}" destId="{9CD0DCEE-341A-4DC0-86F4-EE9D9B5091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D8ADBB-58DF-4ACB-B337-DD8EC3A0DCF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ACE552E-44BD-40A3-A81D-040096D300EE}">
      <dgm:prSet/>
      <dgm:spPr/>
      <dgm:t>
        <a:bodyPr/>
        <a:lstStyle/>
        <a:p>
          <a:pPr rtl="0"/>
          <a:r>
            <a:rPr lang="ru-RU" dirty="0" err="1" smtClean="0"/>
            <a:t>Учасникам</a:t>
          </a:r>
          <a:r>
            <a:rPr lang="ru-RU" dirty="0" smtClean="0"/>
            <a:t> ваших </a:t>
          </a:r>
          <a:r>
            <a:rPr lang="ru-RU" dirty="0" err="1" smtClean="0"/>
            <a:t>вебінарів</a:t>
          </a:r>
          <a:r>
            <a:rPr lang="ru-RU" dirty="0" smtClean="0"/>
            <a:t> не </a:t>
          </a:r>
          <a:r>
            <a:rPr lang="ru-RU" dirty="0" err="1" smtClean="0"/>
            <a:t>потрібно</a:t>
          </a:r>
          <a:r>
            <a:rPr lang="ru-RU" dirty="0" smtClean="0"/>
            <a:t> </a:t>
          </a:r>
          <a:r>
            <a:rPr lang="ru-RU" dirty="0" err="1" smtClean="0"/>
            <a:t>встановлювати</a:t>
          </a:r>
          <a:r>
            <a:rPr lang="ru-RU" dirty="0" smtClean="0"/>
            <a:t> </a:t>
          </a:r>
          <a:r>
            <a:rPr lang="ru-RU" dirty="0" err="1" smtClean="0"/>
            <a:t>Adobe</a:t>
          </a:r>
          <a:r>
            <a:rPr lang="ru-RU" dirty="0" smtClean="0"/>
            <a:t> </a:t>
          </a:r>
          <a:r>
            <a:rPr lang="ru-RU" dirty="0" err="1" smtClean="0"/>
            <a:t>Flash</a:t>
          </a:r>
          <a:r>
            <a:rPr lang="ru-RU" dirty="0" smtClean="0"/>
            <a:t> </a:t>
          </a:r>
          <a:r>
            <a:rPr lang="ru-RU" dirty="0" err="1" smtClean="0"/>
            <a:t>Player</a:t>
          </a:r>
          <a:r>
            <a:rPr lang="ru-RU" dirty="0" smtClean="0"/>
            <a:t> </a:t>
          </a:r>
          <a:r>
            <a:rPr lang="ru-RU" dirty="0" err="1" smtClean="0"/>
            <a:t>або</a:t>
          </a:r>
          <a:r>
            <a:rPr lang="ru-RU" dirty="0" smtClean="0"/>
            <a:t> </a:t>
          </a:r>
          <a:r>
            <a:rPr lang="ru-RU" dirty="0" err="1" smtClean="0"/>
            <a:t>інші</a:t>
          </a:r>
          <a:r>
            <a:rPr lang="ru-RU" dirty="0" smtClean="0"/>
            <a:t> </a:t>
          </a:r>
          <a:r>
            <a:rPr lang="ru-RU" dirty="0" err="1" smtClean="0"/>
            <a:t>програми</a:t>
          </a:r>
          <a:endParaRPr lang="uk-UA" dirty="0"/>
        </a:p>
      </dgm:t>
    </dgm:pt>
    <dgm:pt modelId="{2ECEC7F2-4549-44F8-8D8E-7F7CF582D0D3}" type="parTrans" cxnId="{E286C104-2060-4B83-8C85-A158DB9CF444}">
      <dgm:prSet/>
      <dgm:spPr/>
      <dgm:t>
        <a:bodyPr/>
        <a:lstStyle/>
        <a:p>
          <a:endParaRPr lang="uk-UA"/>
        </a:p>
      </dgm:t>
    </dgm:pt>
    <dgm:pt modelId="{A21FFB32-F93A-4ED8-BF1A-BC192DA48CF3}" type="sibTrans" cxnId="{E286C104-2060-4B83-8C85-A158DB9CF444}">
      <dgm:prSet/>
      <dgm:spPr/>
      <dgm:t>
        <a:bodyPr/>
        <a:lstStyle/>
        <a:p>
          <a:endParaRPr lang="uk-UA"/>
        </a:p>
      </dgm:t>
    </dgm:pt>
    <dgm:pt modelId="{DACA0EEF-4235-49EB-993C-4CE860A21E48}">
      <dgm:prSet/>
      <dgm:spPr/>
      <dgm:t>
        <a:bodyPr/>
        <a:lstStyle/>
        <a:p>
          <a:pPr rtl="0"/>
          <a:r>
            <a:rPr lang="ru-RU" dirty="0" smtClean="0"/>
            <a:t>Все </a:t>
          </a:r>
          <a:r>
            <a:rPr lang="ru-RU" dirty="0" err="1" smtClean="0"/>
            <a:t>працює</a:t>
          </a:r>
          <a:r>
            <a:rPr lang="ru-RU" dirty="0" smtClean="0"/>
            <a:t> в </a:t>
          </a:r>
          <a:r>
            <a:rPr lang="ru-RU" dirty="0" err="1" smtClean="0"/>
            <a:t>улюбленому</a:t>
          </a:r>
          <a:r>
            <a:rPr lang="ru-RU" dirty="0" smtClean="0"/>
            <a:t> </a:t>
          </a:r>
          <a:r>
            <a:rPr lang="ru-RU" dirty="0" err="1" smtClean="0"/>
            <a:t>браузері</a:t>
          </a:r>
          <a:r>
            <a:rPr lang="ru-RU" dirty="0" smtClean="0"/>
            <a:t> на </a:t>
          </a:r>
          <a:r>
            <a:rPr lang="ru-RU" dirty="0" err="1" smtClean="0"/>
            <a:t>комп’ютері</a:t>
          </a:r>
          <a:r>
            <a:rPr lang="ru-RU" dirty="0" smtClean="0"/>
            <a:t> </a:t>
          </a:r>
          <a:r>
            <a:rPr lang="ru-RU" dirty="0" err="1" smtClean="0"/>
            <a:t>чи</a:t>
          </a:r>
          <a:r>
            <a:rPr lang="ru-RU" dirty="0" smtClean="0"/>
            <a:t> </a:t>
          </a:r>
          <a:r>
            <a:rPr lang="ru-RU" dirty="0" err="1" smtClean="0"/>
            <a:t>мобільному</a:t>
          </a:r>
          <a:r>
            <a:rPr lang="ru-RU" dirty="0" smtClean="0"/>
            <a:t> </a:t>
          </a:r>
          <a:r>
            <a:rPr lang="ru-RU" dirty="0" err="1" smtClean="0"/>
            <a:t>пристрої</a:t>
          </a:r>
          <a:endParaRPr lang="uk-UA" dirty="0"/>
        </a:p>
      </dgm:t>
    </dgm:pt>
    <dgm:pt modelId="{37889692-6830-4C69-B6EF-AD6C8CAE8B26}" type="parTrans" cxnId="{F5875C00-5514-4E25-BE2D-F50A714D5746}">
      <dgm:prSet/>
      <dgm:spPr/>
      <dgm:t>
        <a:bodyPr/>
        <a:lstStyle/>
        <a:p>
          <a:endParaRPr lang="uk-UA"/>
        </a:p>
      </dgm:t>
    </dgm:pt>
    <dgm:pt modelId="{C4B45954-446F-49E7-A701-1C5412AEB19F}" type="sibTrans" cxnId="{F5875C00-5514-4E25-BE2D-F50A714D5746}">
      <dgm:prSet/>
      <dgm:spPr/>
      <dgm:t>
        <a:bodyPr/>
        <a:lstStyle/>
        <a:p>
          <a:endParaRPr lang="uk-UA"/>
        </a:p>
      </dgm:t>
    </dgm:pt>
    <dgm:pt modelId="{1BE26DFF-CC56-425E-86C2-86682A03512D}">
      <dgm:prSet/>
      <dgm:spPr/>
      <dgm:t>
        <a:bodyPr/>
        <a:lstStyle/>
        <a:p>
          <a:pPr rtl="0"/>
          <a:r>
            <a:rPr lang="ru-RU" b="0" i="0" dirty="0" err="1" smtClean="0"/>
            <a:t>Можливість</a:t>
          </a:r>
          <a:r>
            <a:rPr lang="ru-RU" b="0" i="0" dirty="0" smtClean="0"/>
            <a:t> </a:t>
          </a:r>
          <a:r>
            <a:rPr lang="ru-RU" b="0" i="0" dirty="0" err="1" smtClean="0"/>
            <a:t>запросити</a:t>
          </a:r>
          <a:r>
            <a:rPr lang="ru-RU" b="0" i="0" dirty="0" smtClean="0"/>
            <a:t> до </a:t>
          </a:r>
          <a:r>
            <a:rPr lang="ru-RU" b="0" i="0" dirty="0" err="1" smtClean="0"/>
            <a:t>діалогу</a:t>
          </a:r>
          <a:r>
            <a:rPr lang="ru-RU" b="0" i="0" dirty="0" smtClean="0"/>
            <a:t> </a:t>
          </a:r>
          <a:r>
            <a:rPr lang="ru-RU" b="0" i="0" dirty="0" err="1" smtClean="0"/>
            <a:t>учасників</a:t>
          </a:r>
          <a:r>
            <a:rPr lang="ru-RU" b="0" i="0" dirty="0" smtClean="0"/>
            <a:t> </a:t>
          </a:r>
          <a:r>
            <a:rPr lang="ru-RU" b="0" i="0" dirty="0" err="1" smtClean="0"/>
            <a:t>вебінару</a:t>
          </a:r>
          <a:r>
            <a:rPr lang="ru-RU" b="0" i="0" dirty="0" smtClean="0"/>
            <a:t> та </a:t>
          </a:r>
          <a:r>
            <a:rPr lang="ru-RU" b="0" i="0" dirty="0" err="1" smtClean="0"/>
            <a:t>інших</a:t>
          </a:r>
          <a:r>
            <a:rPr lang="ru-RU" b="0" i="0" dirty="0" smtClean="0"/>
            <a:t> </a:t>
          </a:r>
          <a:r>
            <a:rPr lang="ru-RU" b="0" i="0" dirty="0" err="1" smtClean="0"/>
            <a:t>ведучих</a:t>
          </a:r>
          <a:r>
            <a:rPr lang="ru-RU" b="0" i="0" dirty="0" smtClean="0"/>
            <a:t> по </a:t>
          </a:r>
          <a:r>
            <a:rPr lang="ru-RU" b="0" i="0" dirty="0" err="1" smtClean="0"/>
            <a:t>черзі</a:t>
          </a:r>
          <a:r>
            <a:rPr lang="ru-RU" b="0" i="0" dirty="0" smtClean="0"/>
            <a:t> </a:t>
          </a:r>
          <a:r>
            <a:rPr lang="ru-RU" b="0" i="0" dirty="0" err="1" smtClean="0"/>
            <a:t>або</a:t>
          </a:r>
          <a:r>
            <a:rPr lang="ru-RU" b="0" i="0" dirty="0" smtClean="0"/>
            <a:t> </a:t>
          </a:r>
          <a:r>
            <a:rPr lang="ru-RU" b="0" i="0" dirty="0" err="1" smtClean="0"/>
            <a:t>увімкнути</a:t>
          </a:r>
          <a:r>
            <a:rPr lang="ru-RU" b="0" i="0" dirty="0" smtClean="0"/>
            <a:t> </a:t>
          </a:r>
          <a:r>
            <a:rPr lang="ru-RU" b="0" i="0" dirty="0" err="1" smtClean="0"/>
            <a:t>камери</a:t>
          </a:r>
          <a:r>
            <a:rPr lang="ru-RU" b="0" i="0" dirty="0" smtClean="0"/>
            <a:t> для 10 </a:t>
          </a:r>
          <a:r>
            <a:rPr lang="ru-RU" b="0" i="0" dirty="0" err="1" smtClean="0"/>
            <a:t>осіб</a:t>
          </a:r>
          <a:r>
            <a:rPr lang="ru-RU" b="0" i="0" dirty="0" smtClean="0"/>
            <a:t> </a:t>
          </a:r>
          <a:r>
            <a:rPr lang="ru-RU" b="0" i="0" dirty="0" err="1" smtClean="0"/>
            <a:t>одночасно</a:t>
          </a:r>
          <a:endParaRPr lang="uk-UA" dirty="0"/>
        </a:p>
      </dgm:t>
    </dgm:pt>
    <dgm:pt modelId="{72B90437-134D-4178-B8E8-A9EBDAF50B87}" type="parTrans" cxnId="{4F3633EB-7404-4D4B-8FF1-FA0754A02B2C}">
      <dgm:prSet/>
      <dgm:spPr/>
      <dgm:t>
        <a:bodyPr/>
        <a:lstStyle/>
        <a:p>
          <a:endParaRPr lang="uk-UA"/>
        </a:p>
      </dgm:t>
    </dgm:pt>
    <dgm:pt modelId="{27A2BA7F-8635-4C39-ABBD-4CEB899A050E}" type="sibTrans" cxnId="{4F3633EB-7404-4D4B-8FF1-FA0754A02B2C}">
      <dgm:prSet/>
      <dgm:spPr/>
      <dgm:t>
        <a:bodyPr/>
        <a:lstStyle/>
        <a:p>
          <a:endParaRPr lang="uk-UA"/>
        </a:p>
      </dgm:t>
    </dgm:pt>
    <dgm:pt modelId="{0B4AF758-D2A5-4ECE-AA5C-8BF304BB7C66}">
      <dgm:prSet/>
      <dgm:spPr/>
      <dgm:t>
        <a:bodyPr/>
        <a:lstStyle/>
        <a:p>
          <a:pPr rtl="0"/>
          <a:r>
            <a:rPr lang="uk-UA" b="0" i="0" dirty="0" smtClean="0"/>
            <a:t>Запис трансляції</a:t>
          </a:r>
          <a:endParaRPr lang="uk-UA" dirty="0"/>
        </a:p>
      </dgm:t>
    </dgm:pt>
    <dgm:pt modelId="{AAC1DAFD-942B-4039-894E-80F5BD1B7B50}" type="parTrans" cxnId="{B8F206FD-3F13-4D65-ABF9-2B991AF059AC}">
      <dgm:prSet/>
      <dgm:spPr/>
      <dgm:t>
        <a:bodyPr/>
        <a:lstStyle/>
        <a:p>
          <a:endParaRPr lang="uk-UA"/>
        </a:p>
      </dgm:t>
    </dgm:pt>
    <dgm:pt modelId="{140B6139-B519-4BB7-8CA2-6C63EFED898C}" type="sibTrans" cxnId="{B8F206FD-3F13-4D65-ABF9-2B991AF059AC}">
      <dgm:prSet/>
      <dgm:spPr/>
      <dgm:t>
        <a:bodyPr/>
        <a:lstStyle/>
        <a:p>
          <a:endParaRPr lang="uk-UA"/>
        </a:p>
      </dgm:t>
    </dgm:pt>
    <dgm:pt modelId="{C89CAE62-C2A0-4046-B7AE-67FDD425167D}">
      <dgm:prSet/>
      <dgm:spPr/>
      <dgm:t>
        <a:bodyPr/>
        <a:lstStyle/>
        <a:p>
          <a:pPr rtl="0"/>
          <a:r>
            <a:rPr lang="ru-RU" b="0" i="0" dirty="0" err="1" smtClean="0"/>
            <a:t>Можливість</a:t>
          </a:r>
          <a:r>
            <a:rPr lang="ru-RU" b="0" i="0" dirty="0" smtClean="0"/>
            <a:t> </a:t>
          </a:r>
          <a:r>
            <a:rPr lang="ru-RU" b="0" i="0" dirty="0" err="1" smtClean="0"/>
            <a:t>тестування</a:t>
          </a:r>
          <a:r>
            <a:rPr lang="ru-RU" b="0" i="0" dirty="0" smtClean="0"/>
            <a:t> </a:t>
          </a:r>
          <a:r>
            <a:rPr lang="ru-RU" b="0" i="0" dirty="0" err="1" smtClean="0"/>
            <a:t>учасників</a:t>
          </a:r>
          <a:r>
            <a:rPr lang="ru-RU" b="0" i="0" dirty="0" smtClean="0"/>
            <a:t> за </a:t>
          </a:r>
          <a:r>
            <a:rPr lang="ru-RU" b="0" i="0" dirty="0" err="1" smtClean="0"/>
            <a:t>допомогою</a:t>
          </a:r>
          <a:r>
            <a:rPr lang="ru-RU" b="0" i="0" dirty="0" smtClean="0"/>
            <a:t> онлайн-</a:t>
          </a:r>
          <a:r>
            <a:rPr lang="ru-RU" b="0" i="0" dirty="0" err="1" smtClean="0"/>
            <a:t>тестів</a:t>
          </a:r>
          <a:r>
            <a:rPr lang="ru-RU" b="0" i="0" dirty="0" smtClean="0"/>
            <a:t>, </a:t>
          </a:r>
          <a:endParaRPr lang="uk-UA" dirty="0"/>
        </a:p>
      </dgm:t>
    </dgm:pt>
    <dgm:pt modelId="{E0E79B3B-09B7-441F-9DEB-7F5D9D454B63}" type="parTrans" cxnId="{3BF92FB8-A805-4D3D-82EC-B7F8C221726D}">
      <dgm:prSet/>
      <dgm:spPr/>
      <dgm:t>
        <a:bodyPr/>
        <a:lstStyle/>
        <a:p>
          <a:endParaRPr lang="uk-UA"/>
        </a:p>
      </dgm:t>
    </dgm:pt>
    <dgm:pt modelId="{CAA54FA5-4AA4-4777-B770-CFA11D01BDB8}" type="sibTrans" cxnId="{3BF92FB8-A805-4D3D-82EC-B7F8C221726D}">
      <dgm:prSet/>
      <dgm:spPr/>
      <dgm:t>
        <a:bodyPr/>
        <a:lstStyle/>
        <a:p>
          <a:endParaRPr lang="uk-UA"/>
        </a:p>
      </dgm:t>
    </dgm:pt>
    <dgm:pt modelId="{FB6FEF54-A576-4866-9D3D-5263C54E6A89}" type="pres">
      <dgm:prSet presAssocID="{22D8ADBB-58DF-4ACB-B337-DD8EC3A0DC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1E16696-B29F-4A3B-BC66-13E53F98451F}" type="pres">
      <dgm:prSet presAssocID="{7ACE552E-44BD-40A3-A81D-040096D300E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42565A-3E69-49E9-9CCB-78336A494AAA}" type="pres">
      <dgm:prSet presAssocID="{A21FFB32-F93A-4ED8-BF1A-BC192DA48CF3}" presName="spacer" presStyleCnt="0"/>
      <dgm:spPr/>
    </dgm:pt>
    <dgm:pt modelId="{3F8C7482-42F0-4316-8811-AA36A8AB45CB}" type="pres">
      <dgm:prSet presAssocID="{DACA0EEF-4235-49EB-993C-4CE860A21E4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05627EE-DB01-4873-B013-A4BE3BAF7A9A}" type="pres">
      <dgm:prSet presAssocID="{C4B45954-446F-49E7-A701-1C5412AEB19F}" presName="spacer" presStyleCnt="0"/>
      <dgm:spPr/>
    </dgm:pt>
    <dgm:pt modelId="{09F35C71-58E5-4C6D-B006-2D7A123AEE14}" type="pres">
      <dgm:prSet presAssocID="{1BE26DFF-CC56-425E-86C2-86682A03512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1CCDC0-943F-4A97-BA41-6D6A977C08EB}" type="pres">
      <dgm:prSet presAssocID="{27A2BA7F-8635-4C39-ABBD-4CEB899A050E}" presName="spacer" presStyleCnt="0"/>
      <dgm:spPr/>
    </dgm:pt>
    <dgm:pt modelId="{A83FA75D-ED28-4AA6-AA43-B753D3F3466F}" type="pres">
      <dgm:prSet presAssocID="{C89CAE62-C2A0-4046-B7AE-67FDD425167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D89733-6DE9-4E01-9D59-67F66277E703}" type="pres">
      <dgm:prSet presAssocID="{CAA54FA5-4AA4-4777-B770-CFA11D01BDB8}" presName="spacer" presStyleCnt="0"/>
      <dgm:spPr/>
    </dgm:pt>
    <dgm:pt modelId="{B91A55AB-0771-46B6-BB85-7971722ABF75}" type="pres">
      <dgm:prSet presAssocID="{0B4AF758-D2A5-4ECE-AA5C-8BF304BB7C6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BF92FB8-A805-4D3D-82EC-B7F8C221726D}" srcId="{22D8ADBB-58DF-4ACB-B337-DD8EC3A0DCF2}" destId="{C89CAE62-C2A0-4046-B7AE-67FDD425167D}" srcOrd="3" destOrd="0" parTransId="{E0E79B3B-09B7-441F-9DEB-7F5D9D454B63}" sibTransId="{CAA54FA5-4AA4-4777-B770-CFA11D01BDB8}"/>
    <dgm:cxn modelId="{4F3633EB-7404-4D4B-8FF1-FA0754A02B2C}" srcId="{22D8ADBB-58DF-4ACB-B337-DD8EC3A0DCF2}" destId="{1BE26DFF-CC56-425E-86C2-86682A03512D}" srcOrd="2" destOrd="0" parTransId="{72B90437-134D-4178-B8E8-A9EBDAF50B87}" sibTransId="{27A2BA7F-8635-4C39-ABBD-4CEB899A050E}"/>
    <dgm:cxn modelId="{E286C104-2060-4B83-8C85-A158DB9CF444}" srcId="{22D8ADBB-58DF-4ACB-B337-DD8EC3A0DCF2}" destId="{7ACE552E-44BD-40A3-A81D-040096D300EE}" srcOrd="0" destOrd="0" parTransId="{2ECEC7F2-4549-44F8-8D8E-7F7CF582D0D3}" sibTransId="{A21FFB32-F93A-4ED8-BF1A-BC192DA48CF3}"/>
    <dgm:cxn modelId="{2A991507-483F-4B9F-B6AF-801935C9F474}" type="presOf" srcId="{0B4AF758-D2A5-4ECE-AA5C-8BF304BB7C66}" destId="{B91A55AB-0771-46B6-BB85-7971722ABF75}" srcOrd="0" destOrd="0" presId="urn:microsoft.com/office/officeart/2005/8/layout/vList2"/>
    <dgm:cxn modelId="{D9C768E6-55BA-4CC1-82CD-DF052183BCC4}" type="presOf" srcId="{C89CAE62-C2A0-4046-B7AE-67FDD425167D}" destId="{A83FA75D-ED28-4AA6-AA43-B753D3F3466F}" srcOrd="0" destOrd="0" presId="urn:microsoft.com/office/officeart/2005/8/layout/vList2"/>
    <dgm:cxn modelId="{C9E47AED-E392-4A75-80DE-21703992FC8B}" type="presOf" srcId="{DACA0EEF-4235-49EB-993C-4CE860A21E48}" destId="{3F8C7482-42F0-4316-8811-AA36A8AB45CB}" srcOrd="0" destOrd="0" presId="urn:microsoft.com/office/officeart/2005/8/layout/vList2"/>
    <dgm:cxn modelId="{3C363868-0F9F-4234-AA6B-7A25BEF3EE44}" type="presOf" srcId="{1BE26DFF-CC56-425E-86C2-86682A03512D}" destId="{09F35C71-58E5-4C6D-B006-2D7A123AEE14}" srcOrd="0" destOrd="0" presId="urn:microsoft.com/office/officeart/2005/8/layout/vList2"/>
    <dgm:cxn modelId="{F5875C00-5514-4E25-BE2D-F50A714D5746}" srcId="{22D8ADBB-58DF-4ACB-B337-DD8EC3A0DCF2}" destId="{DACA0EEF-4235-49EB-993C-4CE860A21E48}" srcOrd="1" destOrd="0" parTransId="{37889692-6830-4C69-B6EF-AD6C8CAE8B26}" sibTransId="{C4B45954-446F-49E7-A701-1C5412AEB19F}"/>
    <dgm:cxn modelId="{B8F206FD-3F13-4D65-ABF9-2B991AF059AC}" srcId="{22D8ADBB-58DF-4ACB-B337-DD8EC3A0DCF2}" destId="{0B4AF758-D2A5-4ECE-AA5C-8BF304BB7C66}" srcOrd="4" destOrd="0" parTransId="{AAC1DAFD-942B-4039-894E-80F5BD1B7B50}" sibTransId="{140B6139-B519-4BB7-8CA2-6C63EFED898C}"/>
    <dgm:cxn modelId="{CF4786AD-31E6-44FA-9F70-E28B455DAFA9}" type="presOf" srcId="{22D8ADBB-58DF-4ACB-B337-DD8EC3A0DCF2}" destId="{FB6FEF54-A576-4866-9D3D-5263C54E6A89}" srcOrd="0" destOrd="0" presId="urn:microsoft.com/office/officeart/2005/8/layout/vList2"/>
    <dgm:cxn modelId="{A397FF58-702D-4FE3-96ED-BA57A631B165}" type="presOf" srcId="{7ACE552E-44BD-40A3-A81D-040096D300EE}" destId="{01E16696-B29F-4A3B-BC66-13E53F98451F}" srcOrd="0" destOrd="0" presId="urn:microsoft.com/office/officeart/2005/8/layout/vList2"/>
    <dgm:cxn modelId="{77C4AF9D-6F85-4207-81A0-06A8C5E0293F}" type="presParOf" srcId="{FB6FEF54-A576-4866-9D3D-5263C54E6A89}" destId="{01E16696-B29F-4A3B-BC66-13E53F98451F}" srcOrd="0" destOrd="0" presId="urn:microsoft.com/office/officeart/2005/8/layout/vList2"/>
    <dgm:cxn modelId="{7F0BDF84-551B-4170-8184-EF1DB9CA1F44}" type="presParOf" srcId="{FB6FEF54-A576-4866-9D3D-5263C54E6A89}" destId="{CA42565A-3E69-49E9-9CCB-78336A494AAA}" srcOrd="1" destOrd="0" presId="urn:microsoft.com/office/officeart/2005/8/layout/vList2"/>
    <dgm:cxn modelId="{635940FC-FA84-456B-83D9-0BF6096535D0}" type="presParOf" srcId="{FB6FEF54-A576-4866-9D3D-5263C54E6A89}" destId="{3F8C7482-42F0-4316-8811-AA36A8AB45CB}" srcOrd="2" destOrd="0" presId="urn:microsoft.com/office/officeart/2005/8/layout/vList2"/>
    <dgm:cxn modelId="{CDC1507B-E454-4F28-9D5F-4E079EDBC942}" type="presParOf" srcId="{FB6FEF54-A576-4866-9D3D-5263C54E6A89}" destId="{105627EE-DB01-4873-B013-A4BE3BAF7A9A}" srcOrd="3" destOrd="0" presId="urn:microsoft.com/office/officeart/2005/8/layout/vList2"/>
    <dgm:cxn modelId="{C0FFFEEA-1385-4AC6-B69A-7209896517BC}" type="presParOf" srcId="{FB6FEF54-A576-4866-9D3D-5263C54E6A89}" destId="{09F35C71-58E5-4C6D-B006-2D7A123AEE14}" srcOrd="4" destOrd="0" presId="urn:microsoft.com/office/officeart/2005/8/layout/vList2"/>
    <dgm:cxn modelId="{509B16B6-9D6D-4A68-A73F-EEE5FDB7DBBA}" type="presParOf" srcId="{FB6FEF54-A576-4866-9D3D-5263C54E6A89}" destId="{391CCDC0-943F-4A97-BA41-6D6A977C08EB}" srcOrd="5" destOrd="0" presId="urn:microsoft.com/office/officeart/2005/8/layout/vList2"/>
    <dgm:cxn modelId="{90C2AB2A-C5D6-488D-AD48-29EF88D392EE}" type="presParOf" srcId="{FB6FEF54-A576-4866-9D3D-5263C54E6A89}" destId="{A83FA75D-ED28-4AA6-AA43-B753D3F3466F}" srcOrd="6" destOrd="0" presId="urn:microsoft.com/office/officeart/2005/8/layout/vList2"/>
    <dgm:cxn modelId="{7147F1CC-E53B-4F0C-A3F9-BE0C8BC9BE8B}" type="presParOf" srcId="{FB6FEF54-A576-4866-9D3D-5263C54E6A89}" destId="{A6D89733-6DE9-4E01-9D59-67F66277E703}" srcOrd="7" destOrd="0" presId="urn:microsoft.com/office/officeart/2005/8/layout/vList2"/>
    <dgm:cxn modelId="{27D35571-9B9D-47E7-A658-53F87E7E260C}" type="presParOf" srcId="{FB6FEF54-A576-4866-9D3D-5263C54E6A89}" destId="{B91A55AB-0771-46B6-BB85-7971722ABF7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90733CB-98B1-4AFA-B23C-D0EEE1BEBA9C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AEF93308-BEB3-44BE-AEC2-0945AE26AC30}">
      <dgm:prSet custT="1"/>
      <dgm:spPr/>
      <dgm:t>
        <a:bodyPr/>
        <a:lstStyle/>
        <a:p>
          <a:pPr rtl="0"/>
          <a:r>
            <a:rPr lang="uk-UA" sz="1200" smtClean="0"/>
            <a:t>Цей ресурс - це інструмент для відеоконференцій, який є дуже зручним для користувачів. </a:t>
          </a:r>
          <a:endParaRPr lang="uk-UA" sz="1200"/>
        </a:p>
      </dgm:t>
    </dgm:pt>
    <dgm:pt modelId="{51C7666B-553B-4711-BF81-A160BDDAE162}" type="parTrans" cxnId="{94A1154D-160F-4444-9F14-3084F939E831}">
      <dgm:prSet/>
      <dgm:spPr/>
      <dgm:t>
        <a:bodyPr/>
        <a:lstStyle/>
        <a:p>
          <a:endParaRPr lang="uk-UA" sz="1200"/>
        </a:p>
      </dgm:t>
    </dgm:pt>
    <dgm:pt modelId="{A5D69E58-F43B-485A-A1D9-FB5919FC99A7}" type="sibTrans" cxnId="{94A1154D-160F-4444-9F14-3084F939E831}">
      <dgm:prSet/>
      <dgm:spPr/>
      <dgm:t>
        <a:bodyPr/>
        <a:lstStyle/>
        <a:p>
          <a:endParaRPr lang="uk-UA" sz="1200"/>
        </a:p>
      </dgm:t>
    </dgm:pt>
    <dgm:pt modelId="{6A21F021-7E0F-4DF8-98B1-F743CB73B0BE}">
      <dgm:prSet custT="1"/>
      <dgm:spPr/>
      <dgm:t>
        <a:bodyPr/>
        <a:lstStyle/>
        <a:p>
          <a:pPr rtl="0"/>
          <a:r>
            <a:rPr lang="uk-UA" sz="1200" smtClean="0"/>
            <a:t>Щоб налаштувати зустріч, вам потрібен обліковий запис, який потребує певної хвилини, щоб налаштувати його. </a:t>
          </a:r>
          <a:endParaRPr lang="uk-UA" sz="1200"/>
        </a:p>
      </dgm:t>
    </dgm:pt>
    <dgm:pt modelId="{402D5815-96E2-4251-AA87-C7DCE05D07CB}" type="parTrans" cxnId="{4869B889-9B19-496E-BB20-67AF9EA7D2F3}">
      <dgm:prSet/>
      <dgm:spPr/>
      <dgm:t>
        <a:bodyPr/>
        <a:lstStyle/>
        <a:p>
          <a:endParaRPr lang="uk-UA" sz="1200"/>
        </a:p>
      </dgm:t>
    </dgm:pt>
    <dgm:pt modelId="{D9ACF3BF-410E-43F2-9C31-C0A75CF78745}" type="sibTrans" cxnId="{4869B889-9B19-496E-BB20-67AF9EA7D2F3}">
      <dgm:prSet/>
      <dgm:spPr/>
      <dgm:t>
        <a:bodyPr/>
        <a:lstStyle/>
        <a:p>
          <a:endParaRPr lang="uk-UA" sz="1200"/>
        </a:p>
      </dgm:t>
    </dgm:pt>
    <dgm:pt modelId="{C11ABD7B-7F3E-48C1-A82C-1BCC7CB70845}">
      <dgm:prSet custT="1"/>
      <dgm:spPr/>
      <dgm:t>
        <a:bodyPr/>
        <a:lstStyle/>
        <a:p>
          <a:pPr rtl="0"/>
          <a:r>
            <a:rPr lang="uk-UA" sz="1200" smtClean="0"/>
            <a:t>Ви можете зробити відеоконференцію, якщо вам потрібно поділитися нею пізніше. </a:t>
          </a:r>
          <a:endParaRPr lang="uk-UA" sz="1200"/>
        </a:p>
      </dgm:t>
    </dgm:pt>
    <dgm:pt modelId="{C8E79755-004E-4DA9-A2DF-65B38B0B8CF9}" type="parTrans" cxnId="{B3F523AC-132B-4E6D-8007-842E261CA73D}">
      <dgm:prSet/>
      <dgm:spPr/>
      <dgm:t>
        <a:bodyPr/>
        <a:lstStyle/>
        <a:p>
          <a:endParaRPr lang="uk-UA" sz="1200"/>
        </a:p>
      </dgm:t>
    </dgm:pt>
    <dgm:pt modelId="{894A20D4-47CA-434C-87E5-03F652973AAE}" type="sibTrans" cxnId="{B3F523AC-132B-4E6D-8007-842E261CA73D}">
      <dgm:prSet/>
      <dgm:spPr/>
      <dgm:t>
        <a:bodyPr/>
        <a:lstStyle/>
        <a:p>
          <a:endParaRPr lang="uk-UA" sz="1200"/>
        </a:p>
      </dgm:t>
    </dgm:pt>
    <dgm:pt modelId="{EE90ADB1-B434-4749-925B-1D90CC201CDD}">
      <dgm:prSet custT="1"/>
      <dgm:spPr/>
      <dgm:t>
        <a:bodyPr/>
        <a:lstStyle/>
        <a:p>
          <a:pPr rtl="0"/>
          <a:r>
            <a:rPr lang="uk-UA" sz="1200" smtClean="0"/>
            <a:t>Щоб запросити учасників, ви можете поділитися посиланням для комп’ютерів або мобільних телефонів, на яке вони просто натискають або закликають приєднатися. </a:t>
          </a:r>
          <a:endParaRPr lang="uk-UA" sz="1200"/>
        </a:p>
      </dgm:t>
    </dgm:pt>
    <dgm:pt modelId="{A956A9FE-76FE-4C5F-A1BD-C6DF38D87A18}" type="parTrans" cxnId="{7AA23EBF-56B7-4895-B193-77B6B5F02883}">
      <dgm:prSet/>
      <dgm:spPr/>
      <dgm:t>
        <a:bodyPr/>
        <a:lstStyle/>
        <a:p>
          <a:endParaRPr lang="uk-UA" sz="1200"/>
        </a:p>
      </dgm:t>
    </dgm:pt>
    <dgm:pt modelId="{BFA646DD-B975-4059-B81F-9499E0819002}" type="sibTrans" cxnId="{7AA23EBF-56B7-4895-B193-77B6B5F02883}">
      <dgm:prSet/>
      <dgm:spPr/>
      <dgm:t>
        <a:bodyPr/>
        <a:lstStyle/>
        <a:p>
          <a:endParaRPr lang="uk-UA" sz="1200"/>
        </a:p>
      </dgm:t>
    </dgm:pt>
    <dgm:pt modelId="{BB6C8017-2507-4CE6-854A-7B808CB6F413}">
      <dgm:prSet custT="1"/>
      <dgm:spPr/>
      <dgm:t>
        <a:bodyPr/>
        <a:lstStyle/>
        <a:p>
          <a:pPr rtl="0"/>
          <a:r>
            <a:rPr lang="uk-UA" sz="1200" dirty="0" smtClean="0"/>
            <a:t>Учасникам не потрібно приєднуватися до </a:t>
          </a:r>
          <a:r>
            <a:rPr lang="uk-UA" sz="1200" dirty="0" err="1" smtClean="0"/>
            <a:t>акаунта</a:t>
          </a:r>
          <a:r>
            <a:rPr lang="uk-UA" sz="1200" dirty="0" smtClean="0"/>
            <a:t>.</a:t>
          </a:r>
          <a:endParaRPr lang="uk-UA" sz="1200" dirty="0"/>
        </a:p>
      </dgm:t>
    </dgm:pt>
    <dgm:pt modelId="{0530674D-61E5-4745-85C3-8ED57AAF0662}" type="parTrans" cxnId="{4BF3B2E2-3620-4AD5-B3A4-6B83655083AE}">
      <dgm:prSet/>
      <dgm:spPr/>
      <dgm:t>
        <a:bodyPr/>
        <a:lstStyle/>
        <a:p>
          <a:endParaRPr lang="uk-UA" sz="1200"/>
        </a:p>
      </dgm:t>
    </dgm:pt>
    <dgm:pt modelId="{888AE252-225A-48CE-A08D-47232AEDB82B}" type="sibTrans" cxnId="{4BF3B2E2-3620-4AD5-B3A4-6B83655083AE}">
      <dgm:prSet/>
      <dgm:spPr/>
      <dgm:t>
        <a:bodyPr/>
        <a:lstStyle/>
        <a:p>
          <a:endParaRPr lang="uk-UA" sz="1200"/>
        </a:p>
      </dgm:t>
    </dgm:pt>
    <dgm:pt modelId="{32C2B5FE-3A23-43D3-858A-5F539038EA1A}">
      <dgm:prSet custT="1"/>
      <dgm:spPr/>
      <dgm:t>
        <a:bodyPr/>
        <a:lstStyle/>
        <a:p>
          <a:pPr rtl="0"/>
          <a:r>
            <a:rPr lang="uk-UA" sz="1200" b="0" i="0" dirty="0" smtClean="0"/>
            <a:t>до 100 учасників</a:t>
          </a:r>
          <a:endParaRPr lang="uk-UA" sz="1200" dirty="0"/>
        </a:p>
      </dgm:t>
    </dgm:pt>
    <dgm:pt modelId="{9FBA1809-4FD9-4B4C-A711-34F9BE57F64E}" type="parTrans" cxnId="{5E1A4DF3-DA7B-4DD9-B7E7-BD6052D54D43}">
      <dgm:prSet/>
      <dgm:spPr/>
      <dgm:t>
        <a:bodyPr/>
        <a:lstStyle/>
        <a:p>
          <a:endParaRPr lang="uk-UA" sz="1200"/>
        </a:p>
      </dgm:t>
    </dgm:pt>
    <dgm:pt modelId="{D7853E74-527D-49E4-839A-A8120490B7D5}" type="sibTrans" cxnId="{5E1A4DF3-DA7B-4DD9-B7E7-BD6052D54D43}">
      <dgm:prSet/>
      <dgm:spPr/>
      <dgm:t>
        <a:bodyPr/>
        <a:lstStyle/>
        <a:p>
          <a:endParaRPr lang="uk-UA" sz="1200"/>
        </a:p>
      </dgm:t>
    </dgm:pt>
    <dgm:pt modelId="{DC3DDB3E-E315-4740-B1EC-993765E88FC4}">
      <dgm:prSet custT="1"/>
      <dgm:spPr/>
      <dgm:t>
        <a:bodyPr/>
        <a:lstStyle/>
        <a:p>
          <a:pPr rtl="0"/>
          <a:r>
            <a:rPr lang="uk-UA" sz="1200" dirty="0" smtClean="0"/>
            <a:t>Обмеження 40 </a:t>
          </a:r>
          <a:r>
            <a:rPr lang="uk-UA" sz="1200" dirty="0" err="1" smtClean="0"/>
            <a:t>хв</a:t>
          </a:r>
          <a:endParaRPr lang="uk-UA" sz="1200" dirty="0"/>
        </a:p>
      </dgm:t>
    </dgm:pt>
    <dgm:pt modelId="{88DBA8A0-4D5F-4454-B56A-0F8BF16F00D6}" type="parTrans" cxnId="{CE5F90A4-93E2-48FE-A683-D60EE58FFD91}">
      <dgm:prSet/>
      <dgm:spPr/>
      <dgm:t>
        <a:bodyPr/>
        <a:lstStyle/>
        <a:p>
          <a:endParaRPr lang="uk-UA" sz="1200"/>
        </a:p>
      </dgm:t>
    </dgm:pt>
    <dgm:pt modelId="{4287BF55-1465-4F58-B0D8-449A604585D5}" type="sibTrans" cxnId="{CE5F90A4-93E2-48FE-A683-D60EE58FFD91}">
      <dgm:prSet/>
      <dgm:spPr/>
      <dgm:t>
        <a:bodyPr/>
        <a:lstStyle/>
        <a:p>
          <a:endParaRPr lang="uk-UA" sz="1200"/>
        </a:p>
      </dgm:t>
    </dgm:pt>
    <dgm:pt modelId="{DDCB6F4C-1CC4-4EDC-818A-912A22B05D56}" type="pres">
      <dgm:prSet presAssocID="{F90733CB-98B1-4AFA-B23C-D0EEE1BEBA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9BBE777-0ADA-464C-A0D2-C5C5E7CA7E6E}" type="pres">
      <dgm:prSet presAssocID="{AEF93308-BEB3-44BE-AEC2-0945AE26AC3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B36F14-FE38-468B-8FE4-BFEEE3A5B163}" type="pres">
      <dgm:prSet presAssocID="{A5D69E58-F43B-485A-A1D9-FB5919FC99A7}" presName="spacer" presStyleCnt="0"/>
      <dgm:spPr/>
    </dgm:pt>
    <dgm:pt modelId="{345C6103-423A-4E33-9255-1413B6AA4B26}" type="pres">
      <dgm:prSet presAssocID="{6A21F021-7E0F-4DF8-98B1-F743CB73B0B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FAC430-738F-4F15-927F-A328F39910CA}" type="pres">
      <dgm:prSet presAssocID="{D9ACF3BF-410E-43F2-9C31-C0A75CF78745}" presName="spacer" presStyleCnt="0"/>
      <dgm:spPr/>
    </dgm:pt>
    <dgm:pt modelId="{19EA4D26-9AE9-42A6-A270-B8C86A2ADC0E}" type="pres">
      <dgm:prSet presAssocID="{C11ABD7B-7F3E-48C1-A82C-1BCC7CB70845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A20AED-2709-4E05-95B3-D47B36D64A51}" type="pres">
      <dgm:prSet presAssocID="{894A20D4-47CA-434C-87E5-03F652973AAE}" presName="spacer" presStyleCnt="0"/>
      <dgm:spPr/>
    </dgm:pt>
    <dgm:pt modelId="{BB8EA375-3C0B-424D-B1F1-2921197CAC88}" type="pres">
      <dgm:prSet presAssocID="{EE90ADB1-B434-4749-925B-1D90CC201CD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83477B-9CB6-4F19-9E5F-AE4635E5F0BE}" type="pres">
      <dgm:prSet presAssocID="{BFA646DD-B975-4059-B81F-9499E0819002}" presName="spacer" presStyleCnt="0"/>
      <dgm:spPr/>
    </dgm:pt>
    <dgm:pt modelId="{DF2339A9-17F6-45E6-9D91-73593906EBF0}" type="pres">
      <dgm:prSet presAssocID="{BB6C8017-2507-4CE6-854A-7B808CB6F413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E16AA8-6AF5-412C-BC19-E74F629ABFFC}" type="pres">
      <dgm:prSet presAssocID="{888AE252-225A-48CE-A08D-47232AEDB82B}" presName="spacer" presStyleCnt="0"/>
      <dgm:spPr/>
    </dgm:pt>
    <dgm:pt modelId="{DBE14605-8C36-4AD7-BAFA-0AB1BEB2DC59}" type="pres">
      <dgm:prSet presAssocID="{32C2B5FE-3A23-43D3-858A-5F539038EA1A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AC2925-D2CE-4CF0-BD20-F098EF282E9E}" type="pres">
      <dgm:prSet presAssocID="{D7853E74-527D-49E4-839A-A8120490B7D5}" presName="spacer" presStyleCnt="0"/>
      <dgm:spPr/>
    </dgm:pt>
    <dgm:pt modelId="{059765CD-BF20-4F9B-A28C-162EF37B47C3}" type="pres">
      <dgm:prSet presAssocID="{DC3DDB3E-E315-4740-B1EC-993765E88FC4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869B889-9B19-496E-BB20-67AF9EA7D2F3}" srcId="{F90733CB-98B1-4AFA-B23C-D0EEE1BEBA9C}" destId="{6A21F021-7E0F-4DF8-98B1-F743CB73B0BE}" srcOrd="1" destOrd="0" parTransId="{402D5815-96E2-4251-AA87-C7DCE05D07CB}" sibTransId="{D9ACF3BF-410E-43F2-9C31-C0A75CF78745}"/>
    <dgm:cxn modelId="{5E1A4DF3-DA7B-4DD9-B7E7-BD6052D54D43}" srcId="{F90733CB-98B1-4AFA-B23C-D0EEE1BEBA9C}" destId="{32C2B5FE-3A23-43D3-858A-5F539038EA1A}" srcOrd="5" destOrd="0" parTransId="{9FBA1809-4FD9-4B4C-A711-34F9BE57F64E}" sibTransId="{D7853E74-527D-49E4-839A-A8120490B7D5}"/>
    <dgm:cxn modelId="{169E0A7C-DCA9-4504-9CB3-B6101FBBB3EF}" type="presOf" srcId="{BB6C8017-2507-4CE6-854A-7B808CB6F413}" destId="{DF2339A9-17F6-45E6-9D91-73593906EBF0}" srcOrd="0" destOrd="0" presId="urn:microsoft.com/office/officeart/2005/8/layout/vList2"/>
    <dgm:cxn modelId="{14C40E38-B4E7-48DD-99F1-66B2EC6BE7A8}" type="presOf" srcId="{32C2B5FE-3A23-43D3-858A-5F539038EA1A}" destId="{DBE14605-8C36-4AD7-BAFA-0AB1BEB2DC59}" srcOrd="0" destOrd="0" presId="urn:microsoft.com/office/officeart/2005/8/layout/vList2"/>
    <dgm:cxn modelId="{D2AB7F36-6AC0-471E-A88E-2EC2CFE5042B}" type="presOf" srcId="{F90733CB-98B1-4AFA-B23C-D0EEE1BEBA9C}" destId="{DDCB6F4C-1CC4-4EDC-818A-912A22B05D56}" srcOrd="0" destOrd="0" presId="urn:microsoft.com/office/officeart/2005/8/layout/vList2"/>
    <dgm:cxn modelId="{94A1154D-160F-4444-9F14-3084F939E831}" srcId="{F90733CB-98B1-4AFA-B23C-D0EEE1BEBA9C}" destId="{AEF93308-BEB3-44BE-AEC2-0945AE26AC30}" srcOrd="0" destOrd="0" parTransId="{51C7666B-553B-4711-BF81-A160BDDAE162}" sibTransId="{A5D69E58-F43B-485A-A1D9-FB5919FC99A7}"/>
    <dgm:cxn modelId="{B486902E-6C46-46DE-8284-DF6BE7B992BA}" type="presOf" srcId="{EE90ADB1-B434-4749-925B-1D90CC201CDD}" destId="{BB8EA375-3C0B-424D-B1F1-2921197CAC88}" srcOrd="0" destOrd="0" presId="urn:microsoft.com/office/officeart/2005/8/layout/vList2"/>
    <dgm:cxn modelId="{331229B8-046E-4F39-A7DE-CD19717BB83A}" type="presOf" srcId="{C11ABD7B-7F3E-48C1-A82C-1BCC7CB70845}" destId="{19EA4D26-9AE9-42A6-A270-B8C86A2ADC0E}" srcOrd="0" destOrd="0" presId="urn:microsoft.com/office/officeart/2005/8/layout/vList2"/>
    <dgm:cxn modelId="{9574B2A3-2CAC-4B1D-BA26-659CFD73AB14}" type="presOf" srcId="{AEF93308-BEB3-44BE-AEC2-0945AE26AC30}" destId="{09BBE777-0ADA-464C-A0D2-C5C5E7CA7E6E}" srcOrd="0" destOrd="0" presId="urn:microsoft.com/office/officeart/2005/8/layout/vList2"/>
    <dgm:cxn modelId="{4BF3B2E2-3620-4AD5-B3A4-6B83655083AE}" srcId="{F90733CB-98B1-4AFA-B23C-D0EEE1BEBA9C}" destId="{BB6C8017-2507-4CE6-854A-7B808CB6F413}" srcOrd="4" destOrd="0" parTransId="{0530674D-61E5-4745-85C3-8ED57AAF0662}" sibTransId="{888AE252-225A-48CE-A08D-47232AEDB82B}"/>
    <dgm:cxn modelId="{CE5F90A4-93E2-48FE-A683-D60EE58FFD91}" srcId="{F90733CB-98B1-4AFA-B23C-D0EEE1BEBA9C}" destId="{DC3DDB3E-E315-4740-B1EC-993765E88FC4}" srcOrd="6" destOrd="0" parTransId="{88DBA8A0-4D5F-4454-B56A-0F8BF16F00D6}" sibTransId="{4287BF55-1465-4F58-B0D8-449A604585D5}"/>
    <dgm:cxn modelId="{142B2D3F-3C1A-42A8-A979-649BE060198A}" type="presOf" srcId="{6A21F021-7E0F-4DF8-98B1-F743CB73B0BE}" destId="{345C6103-423A-4E33-9255-1413B6AA4B26}" srcOrd="0" destOrd="0" presId="urn:microsoft.com/office/officeart/2005/8/layout/vList2"/>
    <dgm:cxn modelId="{3CAB1B8E-B26A-4844-8C59-95F0EE7FF0E1}" type="presOf" srcId="{DC3DDB3E-E315-4740-B1EC-993765E88FC4}" destId="{059765CD-BF20-4F9B-A28C-162EF37B47C3}" srcOrd="0" destOrd="0" presId="urn:microsoft.com/office/officeart/2005/8/layout/vList2"/>
    <dgm:cxn modelId="{B3F523AC-132B-4E6D-8007-842E261CA73D}" srcId="{F90733CB-98B1-4AFA-B23C-D0EEE1BEBA9C}" destId="{C11ABD7B-7F3E-48C1-A82C-1BCC7CB70845}" srcOrd="2" destOrd="0" parTransId="{C8E79755-004E-4DA9-A2DF-65B38B0B8CF9}" sibTransId="{894A20D4-47CA-434C-87E5-03F652973AAE}"/>
    <dgm:cxn modelId="{7AA23EBF-56B7-4895-B193-77B6B5F02883}" srcId="{F90733CB-98B1-4AFA-B23C-D0EEE1BEBA9C}" destId="{EE90ADB1-B434-4749-925B-1D90CC201CDD}" srcOrd="3" destOrd="0" parTransId="{A956A9FE-76FE-4C5F-A1BD-C6DF38D87A18}" sibTransId="{BFA646DD-B975-4059-B81F-9499E0819002}"/>
    <dgm:cxn modelId="{6E9E2121-C3AC-488A-82DA-D9ABE8E8F4F0}" type="presParOf" srcId="{DDCB6F4C-1CC4-4EDC-818A-912A22B05D56}" destId="{09BBE777-0ADA-464C-A0D2-C5C5E7CA7E6E}" srcOrd="0" destOrd="0" presId="urn:microsoft.com/office/officeart/2005/8/layout/vList2"/>
    <dgm:cxn modelId="{C80C6F4A-FA5D-43AC-B566-5E906F13DE3A}" type="presParOf" srcId="{DDCB6F4C-1CC4-4EDC-818A-912A22B05D56}" destId="{23B36F14-FE38-468B-8FE4-BFEEE3A5B163}" srcOrd="1" destOrd="0" presId="urn:microsoft.com/office/officeart/2005/8/layout/vList2"/>
    <dgm:cxn modelId="{5E5CFBFD-DEA6-4A88-81C8-E2126D2EF576}" type="presParOf" srcId="{DDCB6F4C-1CC4-4EDC-818A-912A22B05D56}" destId="{345C6103-423A-4E33-9255-1413B6AA4B26}" srcOrd="2" destOrd="0" presId="urn:microsoft.com/office/officeart/2005/8/layout/vList2"/>
    <dgm:cxn modelId="{52EAD2C1-E133-45EA-A083-B51CC47F2185}" type="presParOf" srcId="{DDCB6F4C-1CC4-4EDC-818A-912A22B05D56}" destId="{3EFAC430-738F-4F15-927F-A328F39910CA}" srcOrd="3" destOrd="0" presId="urn:microsoft.com/office/officeart/2005/8/layout/vList2"/>
    <dgm:cxn modelId="{ACB23AB7-2A6D-47F1-AD6A-421354709C9D}" type="presParOf" srcId="{DDCB6F4C-1CC4-4EDC-818A-912A22B05D56}" destId="{19EA4D26-9AE9-42A6-A270-B8C86A2ADC0E}" srcOrd="4" destOrd="0" presId="urn:microsoft.com/office/officeart/2005/8/layout/vList2"/>
    <dgm:cxn modelId="{FBF1597C-EA5B-43CB-9BBD-39B0020CE9D0}" type="presParOf" srcId="{DDCB6F4C-1CC4-4EDC-818A-912A22B05D56}" destId="{27A20AED-2709-4E05-95B3-D47B36D64A51}" srcOrd="5" destOrd="0" presId="urn:microsoft.com/office/officeart/2005/8/layout/vList2"/>
    <dgm:cxn modelId="{D1ECA6A0-4430-46B3-A6A7-642F7422C717}" type="presParOf" srcId="{DDCB6F4C-1CC4-4EDC-818A-912A22B05D56}" destId="{BB8EA375-3C0B-424D-B1F1-2921197CAC88}" srcOrd="6" destOrd="0" presId="urn:microsoft.com/office/officeart/2005/8/layout/vList2"/>
    <dgm:cxn modelId="{C64D798D-6A5D-4E20-9EFA-6853CB43304A}" type="presParOf" srcId="{DDCB6F4C-1CC4-4EDC-818A-912A22B05D56}" destId="{CA83477B-9CB6-4F19-9E5F-AE4635E5F0BE}" srcOrd="7" destOrd="0" presId="urn:microsoft.com/office/officeart/2005/8/layout/vList2"/>
    <dgm:cxn modelId="{7C869D1B-E910-4347-BFE1-81E8DBC08A52}" type="presParOf" srcId="{DDCB6F4C-1CC4-4EDC-818A-912A22B05D56}" destId="{DF2339A9-17F6-45E6-9D91-73593906EBF0}" srcOrd="8" destOrd="0" presId="urn:microsoft.com/office/officeart/2005/8/layout/vList2"/>
    <dgm:cxn modelId="{D0B562D6-9781-4EC2-B35F-6B1675C9921B}" type="presParOf" srcId="{DDCB6F4C-1CC4-4EDC-818A-912A22B05D56}" destId="{CAE16AA8-6AF5-412C-BC19-E74F629ABFFC}" srcOrd="9" destOrd="0" presId="urn:microsoft.com/office/officeart/2005/8/layout/vList2"/>
    <dgm:cxn modelId="{716DDCDB-A718-43DB-B626-72A24C83AEAC}" type="presParOf" srcId="{DDCB6F4C-1CC4-4EDC-818A-912A22B05D56}" destId="{DBE14605-8C36-4AD7-BAFA-0AB1BEB2DC59}" srcOrd="10" destOrd="0" presId="urn:microsoft.com/office/officeart/2005/8/layout/vList2"/>
    <dgm:cxn modelId="{3F556C50-41F3-40F4-A011-18912792D53A}" type="presParOf" srcId="{DDCB6F4C-1CC4-4EDC-818A-912A22B05D56}" destId="{AFAC2925-D2CE-4CF0-BD20-F098EF282E9E}" srcOrd="11" destOrd="0" presId="urn:microsoft.com/office/officeart/2005/8/layout/vList2"/>
    <dgm:cxn modelId="{09F8851E-B572-4257-8EEB-28C6B577570F}" type="presParOf" srcId="{DDCB6F4C-1CC4-4EDC-818A-912A22B05D56}" destId="{059765CD-BF20-4F9B-A28C-162EF37B47C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9462E5-07AA-4406-92A5-6C81CBC1352A}" type="doc">
      <dgm:prSet loTypeId="urn:microsoft.com/office/officeart/2005/8/layout/chevron1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201C37A2-2C85-4389-9F27-D58A5CB50243}">
      <dgm:prSet custT="1"/>
      <dgm:spPr/>
      <dgm:t>
        <a:bodyPr/>
        <a:lstStyle/>
        <a:p>
          <a:pPr algn="ctr" rtl="0"/>
          <a:r>
            <a:rPr lang="uk-UA" sz="4800" b="1" dirty="0" smtClean="0"/>
            <a:t>Домашні завдання</a:t>
          </a:r>
          <a:endParaRPr lang="uk-UA" sz="4800" b="1" dirty="0"/>
        </a:p>
      </dgm:t>
    </dgm:pt>
    <dgm:pt modelId="{EB3C0036-7511-422D-9C89-226F354824D2}" type="parTrans" cxnId="{10DF78E8-04D4-4FAC-8CA0-B45C4C431F92}">
      <dgm:prSet/>
      <dgm:spPr/>
      <dgm:t>
        <a:bodyPr/>
        <a:lstStyle/>
        <a:p>
          <a:pPr algn="ctr"/>
          <a:endParaRPr lang="uk-UA" sz="4800" b="1"/>
        </a:p>
      </dgm:t>
    </dgm:pt>
    <dgm:pt modelId="{8086A402-D566-47B1-9C2B-EF8760A55D16}" type="sibTrans" cxnId="{10DF78E8-04D4-4FAC-8CA0-B45C4C431F92}">
      <dgm:prSet/>
      <dgm:spPr/>
      <dgm:t>
        <a:bodyPr/>
        <a:lstStyle/>
        <a:p>
          <a:pPr algn="ctr"/>
          <a:endParaRPr lang="uk-UA" sz="4800" b="1"/>
        </a:p>
      </dgm:t>
    </dgm:pt>
    <dgm:pt modelId="{AFA19C68-E35B-4385-A5A3-1E26EEC81788}" type="pres">
      <dgm:prSet presAssocID="{309462E5-07AA-4406-92A5-6C81CBC135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6EEE9C8-D436-4683-804B-4C221B8A6403}" type="pres">
      <dgm:prSet presAssocID="{201C37A2-2C85-4389-9F27-D58A5CB50243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0DBC376-5FE2-45C3-8D3C-7E2432CB4490}" type="presOf" srcId="{201C37A2-2C85-4389-9F27-D58A5CB50243}" destId="{F6EEE9C8-D436-4683-804B-4C221B8A6403}" srcOrd="0" destOrd="0" presId="urn:microsoft.com/office/officeart/2005/8/layout/chevron1"/>
    <dgm:cxn modelId="{57E25CC1-1E4A-4434-9EC4-4333531248B7}" type="presOf" srcId="{309462E5-07AA-4406-92A5-6C81CBC1352A}" destId="{AFA19C68-E35B-4385-A5A3-1E26EEC81788}" srcOrd="0" destOrd="0" presId="urn:microsoft.com/office/officeart/2005/8/layout/chevron1"/>
    <dgm:cxn modelId="{10DF78E8-04D4-4FAC-8CA0-B45C4C431F92}" srcId="{309462E5-07AA-4406-92A5-6C81CBC1352A}" destId="{201C37A2-2C85-4389-9F27-D58A5CB50243}" srcOrd="0" destOrd="0" parTransId="{EB3C0036-7511-422D-9C89-226F354824D2}" sibTransId="{8086A402-D566-47B1-9C2B-EF8760A55D16}"/>
    <dgm:cxn modelId="{A09C9016-9724-4CE6-BC2C-C3DA1DF1F41A}" type="presParOf" srcId="{AFA19C68-E35B-4385-A5A3-1E26EEC81788}" destId="{F6EEE9C8-D436-4683-804B-4C221B8A640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D4B3B7B-4A6C-48D7-BF0C-3D0BBC1D2F4C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6D43FC1E-65E1-435A-B9DC-9E36CBD6FB24}">
      <dgm:prSet/>
      <dgm:spPr/>
      <dgm:t>
        <a:bodyPr/>
        <a:lstStyle/>
        <a:p>
          <a:pPr rtl="0"/>
          <a:r>
            <a:rPr lang="uk-UA" dirty="0" smtClean="0"/>
            <a:t>Віртуальне освітнє середовище для створення і спільного використання інтерактивних відео-уроків.</a:t>
          </a:r>
          <a:endParaRPr lang="uk-UA" dirty="0"/>
        </a:p>
      </dgm:t>
    </dgm:pt>
    <dgm:pt modelId="{383A677C-5C2B-47F5-BA78-0B80CBC6D050}" type="parTrans" cxnId="{4011D44A-67D3-41DE-8039-F89F3F55D949}">
      <dgm:prSet/>
      <dgm:spPr/>
      <dgm:t>
        <a:bodyPr/>
        <a:lstStyle/>
        <a:p>
          <a:endParaRPr lang="uk-UA"/>
        </a:p>
      </dgm:t>
    </dgm:pt>
    <dgm:pt modelId="{552EE60D-0C7E-4CCE-A0FD-62161CFB2C9F}" type="sibTrans" cxnId="{4011D44A-67D3-41DE-8039-F89F3F55D949}">
      <dgm:prSet/>
      <dgm:spPr/>
      <dgm:t>
        <a:bodyPr/>
        <a:lstStyle/>
        <a:p>
          <a:endParaRPr lang="uk-UA"/>
        </a:p>
      </dgm:t>
    </dgm:pt>
    <dgm:pt modelId="{79F13A2C-D142-4F8B-9308-112BFFD60EE3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1"/>
            </a:rPr>
            <a:t>https://app.playpos.it</a:t>
          </a:r>
          <a:endParaRPr lang="uk-UA" dirty="0"/>
        </a:p>
      </dgm:t>
    </dgm:pt>
    <dgm:pt modelId="{C1AFB1DC-82B2-4CEF-A388-3B88C0F854CD}" type="parTrans" cxnId="{6B234543-E471-47FA-B443-C0977C2445FB}">
      <dgm:prSet/>
      <dgm:spPr/>
      <dgm:t>
        <a:bodyPr/>
        <a:lstStyle/>
        <a:p>
          <a:endParaRPr lang="uk-UA"/>
        </a:p>
      </dgm:t>
    </dgm:pt>
    <dgm:pt modelId="{23732FFD-2AE5-44A6-A75E-F22659B270BB}" type="sibTrans" cxnId="{6B234543-E471-47FA-B443-C0977C2445FB}">
      <dgm:prSet/>
      <dgm:spPr/>
      <dgm:t>
        <a:bodyPr/>
        <a:lstStyle/>
        <a:p>
          <a:endParaRPr lang="uk-UA"/>
        </a:p>
      </dgm:t>
    </dgm:pt>
    <dgm:pt modelId="{79A38909-41E5-4BE8-84A9-A5A099E284D3}">
      <dgm:prSet/>
      <dgm:spPr/>
      <dgm:t>
        <a:bodyPr/>
        <a:lstStyle/>
        <a:p>
          <a:pPr rtl="0"/>
          <a:r>
            <a:rPr lang="uk-UA" dirty="0" smtClean="0"/>
            <a:t> Вчителі можуть працювати з будь-яким </a:t>
          </a:r>
          <a:r>
            <a:rPr lang="uk-UA" dirty="0" err="1" smtClean="0"/>
            <a:t>онлайн-відео</a:t>
          </a:r>
          <a:r>
            <a:rPr lang="uk-UA" dirty="0" smtClean="0"/>
            <a:t> (</a:t>
          </a:r>
          <a:r>
            <a:rPr lang="uk-UA" dirty="0" err="1" smtClean="0"/>
            <a:t>скрінкасти</a:t>
          </a:r>
          <a:r>
            <a:rPr lang="uk-UA" dirty="0" smtClean="0"/>
            <a:t>, </a:t>
          </a:r>
          <a:r>
            <a:rPr lang="en-US" dirty="0" smtClean="0"/>
            <a:t>Khan Academy, </a:t>
          </a:r>
          <a:r>
            <a:rPr lang="uk-UA" dirty="0" smtClean="0"/>
            <a:t>ТЕД і т.д.) і перетворити традиційно пасивний зміст відео в активний ресурс для роботи з учнями</a:t>
          </a:r>
          <a:endParaRPr lang="uk-UA" dirty="0"/>
        </a:p>
      </dgm:t>
    </dgm:pt>
    <dgm:pt modelId="{91F7C139-4D1F-44C3-B1ED-6365F7C8676F}" type="parTrans" cxnId="{05FD60BE-B8F8-4A1A-B474-1663B47A8295}">
      <dgm:prSet/>
      <dgm:spPr/>
      <dgm:t>
        <a:bodyPr/>
        <a:lstStyle/>
        <a:p>
          <a:endParaRPr lang="uk-UA"/>
        </a:p>
      </dgm:t>
    </dgm:pt>
    <dgm:pt modelId="{9CD1B6BB-7E04-4697-AC99-7D9A3C2D5C69}" type="sibTrans" cxnId="{05FD60BE-B8F8-4A1A-B474-1663B47A8295}">
      <dgm:prSet/>
      <dgm:spPr/>
      <dgm:t>
        <a:bodyPr/>
        <a:lstStyle/>
        <a:p>
          <a:endParaRPr lang="uk-UA"/>
        </a:p>
      </dgm:t>
    </dgm:pt>
    <dgm:pt modelId="{C04F75AB-D9F3-4933-8A87-8A51E63B2F92}" type="pres">
      <dgm:prSet presAssocID="{AD4B3B7B-4A6C-48D7-BF0C-3D0BBC1D2F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BA0CF1B-C712-4C87-AB9F-F01057FF4D92}" type="pres">
      <dgm:prSet presAssocID="{6D43FC1E-65E1-435A-B9DC-9E36CBD6FB2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1C67A0-E763-40D3-A31B-EA5EBEA40CC2}" type="pres">
      <dgm:prSet presAssocID="{552EE60D-0C7E-4CCE-A0FD-62161CFB2C9F}" presName="spacer" presStyleCnt="0"/>
      <dgm:spPr/>
    </dgm:pt>
    <dgm:pt modelId="{347F9DDB-B987-45AB-9E65-FDCD8145DB2D}" type="pres">
      <dgm:prSet presAssocID="{79A38909-41E5-4BE8-84A9-A5A099E284D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197E71-79A6-49D5-A35C-365C32BC1D6E}" type="pres">
      <dgm:prSet presAssocID="{9CD1B6BB-7E04-4697-AC99-7D9A3C2D5C69}" presName="spacer" presStyleCnt="0"/>
      <dgm:spPr/>
    </dgm:pt>
    <dgm:pt modelId="{CB16F609-7859-40B2-AC0E-4F25DDD3BFA2}" type="pres">
      <dgm:prSet presAssocID="{79F13A2C-D142-4F8B-9308-112BFFD60EE3}" presName="parentText" presStyleLbl="node1" presStyleIdx="2" presStyleCnt="3" custScaleY="3978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10495DA-DB44-4CCF-8278-CB5FCC0C1A78}" type="presOf" srcId="{AD4B3B7B-4A6C-48D7-BF0C-3D0BBC1D2F4C}" destId="{C04F75AB-D9F3-4933-8A87-8A51E63B2F92}" srcOrd="0" destOrd="0" presId="urn:microsoft.com/office/officeart/2005/8/layout/vList2"/>
    <dgm:cxn modelId="{B5338733-FD5C-496D-9BDE-8BA6D5A04077}" type="presOf" srcId="{79F13A2C-D142-4F8B-9308-112BFFD60EE3}" destId="{CB16F609-7859-40B2-AC0E-4F25DDD3BFA2}" srcOrd="0" destOrd="0" presId="urn:microsoft.com/office/officeart/2005/8/layout/vList2"/>
    <dgm:cxn modelId="{6B234543-E471-47FA-B443-C0977C2445FB}" srcId="{AD4B3B7B-4A6C-48D7-BF0C-3D0BBC1D2F4C}" destId="{79F13A2C-D142-4F8B-9308-112BFFD60EE3}" srcOrd="2" destOrd="0" parTransId="{C1AFB1DC-82B2-4CEF-A388-3B88C0F854CD}" sibTransId="{23732FFD-2AE5-44A6-A75E-F22659B270BB}"/>
    <dgm:cxn modelId="{05FD60BE-B8F8-4A1A-B474-1663B47A8295}" srcId="{AD4B3B7B-4A6C-48D7-BF0C-3D0BBC1D2F4C}" destId="{79A38909-41E5-4BE8-84A9-A5A099E284D3}" srcOrd="1" destOrd="0" parTransId="{91F7C139-4D1F-44C3-B1ED-6365F7C8676F}" sibTransId="{9CD1B6BB-7E04-4697-AC99-7D9A3C2D5C69}"/>
    <dgm:cxn modelId="{8F1BBAA7-BE9D-4069-82F7-768347794FE2}" type="presOf" srcId="{79A38909-41E5-4BE8-84A9-A5A099E284D3}" destId="{347F9DDB-B987-45AB-9E65-FDCD8145DB2D}" srcOrd="0" destOrd="0" presId="urn:microsoft.com/office/officeart/2005/8/layout/vList2"/>
    <dgm:cxn modelId="{FA1FB054-A8DD-4FEA-9587-5F6A465D75B7}" type="presOf" srcId="{6D43FC1E-65E1-435A-B9DC-9E36CBD6FB24}" destId="{CBA0CF1B-C712-4C87-AB9F-F01057FF4D92}" srcOrd="0" destOrd="0" presId="urn:microsoft.com/office/officeart/2005/8/layout/vList2"/>
    <dgm:cxn modelId="{4011D44A-67D3-41DE-8039-F89F3F55D949}" srcId="{AD4B3B7B-4A6C-48D7-BF0C-3D0BBC1D2F4C}" destId="{6D43FC1E-65E1-435A-B9DC-9E36CBD6FB24}" srcOrd="0" destOrd="0" parTransId="{383A677C-5C2B-47F5-BA78-0B80CBC6D050}" sibTransId="{552EE60D-0C7E-4CCE-A0FD-62161CFB2C9F}"/>
    <dgm:cxn modelId="{0D074F4A-29CB-4756-82A0-14DF86FF9D6F}" type="presParOf" srcId="{C04F75AB-D9F3-4933-8A87-8A51E63B2F92}" destId="{CBA0CF1B-C712-4C87-AB9F-F01057FF4D92}" srcOrd="0" destOrd="0" presId="urn:microsoft.com/office/officeart/2005/8/layout/vList2"/>
    <dgm:cxn modelId="{84736D4C-3777-4730-B6C6-32EB89521BBE}" type="presParOf" srcId="{C04F75AB-D9F3-4933-8A87-8A51E63B2F92}" destId="{FF1C67A0-E763-40D3-A31B-EA5EBEA40CC2}" srcOrd="1" destOrd="0" presId="urn:microsoft.com/office/officeart/2005/8/layout/vList2"/>
    <dgm:cxn modelId="{24E96E3C-9EB5-4B54-ACC6-A8B831BCB206}" type="presParOf" srcId="{C04F75AB-D9F3-4933-8A87-8A51E63B2F92}" destId="{347F9DDB-B987-45AB-9E65-FDCD8145DB2D}" srcOrd="2" destOrd="0" presId="urn:microsoft.com/office/officeart/2005/8/layout/vList2"/>
    <dgm:cxn modelId="{74D22AA5-FE67-4D57-9355-03C574C59AAA}" type="presParOf" srcId="{C04F75AB-D9F3-4933-8A87-8A51E63B2F92}" destId="{AA197E71-79A6-49D5-A35C-365C32BC1D6E}" srcOrd="3" destOrd="0" presId="urn:microsoft.com/office/officeart/2005/8/layout/vList2"/>
    <dgm:cxn modelId="{E9FA3778-B9FA-4261-B28D-68350362ACAB}" type="presParOf" srcId="{C04F75AB-D9F3-4933-8A87-8A51E63B2F92}" destId="{CB16F609-7859-40B2-AC0E-4F25DDD3BFA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7DAA62-06B1-406C-B43F-C8433B807B18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911C6336-2A38-426B-B7B2-CE3B1746D9DD}">
      <dgm:prSet/>
      <dgm:spPr/>
      <dgm:t>
        <a:bodyPr/>
        <a:lstStyle/>
        <a:p>
          <a:pPr rtl="0"/>
          <a:r>
            <a:rPr lang="uk-UA" dirty="0" smtClean="0"/>
            <a:t>За допомогою сервісу </a:t>
          </a:r>
          <a:r>
            <a:rPr lang="en-US" dirty="0" smtClean="0"/>
            <a:t>Wizer.me </a:t>
          </a:r>
          <a:r>
            <a:rPr lang="uk-UA" dirty="0" smtClean="0"/>
            <a:t>ви створюєте неймовірно красиві по дизайну цифрові робочі листи, які містять інтерактивні завдання та дозволяють вчителю швидко надавати учням зворотний зв'язок. </a:t>
          </a:r>
        </a:p>
      </dgm:t>
    </dgm:pt>
    <dgm:pt modelId="{89038FE2-3F1B-4A20-86FC-E136D8BC0BE3}" type="parTrans" cxnId="{13EDEA00-4E27-4759-BBEC-4A732FF88F55}">
      <dgm:prSet/>
      <dgm:spPr/>
      <dgm:t>
        <a:bodyPr/>
        <a:lstStyle/>
        <a:p>
          <a:endParaRPr lang="uk-UA"/>
        </a:p>
      </dgm:t>
    </dgm:pt>
    <dgm:pt modelId="{3E172F19-E29C-49C2-AFF4-87CB9DE4BCE6}" type="sibTrans" cxnId="{13EDEA00-4E27-4759-BBEC-4A732FF88F55}">
      <dgm:prSet/>
      <dgm:spPr/>
      <dgm:t>
        <a:bodyPr/>
        <a:lstStyle/>
        <a:p>
          <a:endParaRPr lang="uk-UA"/>
        </a:p>
      </dgm:t>
    </dgm:pt>
    <dgm:pt modelId="{38EA5C80-2EED-44BB-B272-40D166FB6284}">
      <dgm:prSet/>
      <dgm:spPr/>
      <dgm:t>
        <a:bodyPr/>
        <a:lstStyle/>
        <a:p>
          <a:pPr rtl="0"/>
          <a:r>
            <a:rPr lang="en-US" u="sng" dirty="0" smtClean="0">
              <a:hlinkClick xmlns:r="http://schemas.openxmlformats.org/officeDocument/2006/relationships" r:id="rId1"/>
            </a:rPr>
            <a:t>https://wizer.me/</a:t>
          </a:r>
          <a:endParaRPr lang="uk-UA" dirty="0"/>
        </a:p>
      </dgm:t>
    </dgm:pt>
    <dgm:pt modelId="{48C146BB-3D86-4F94-814B-C2FCDE99002C}" type="parTrans" cxnId="{03A6F097-0976-4EBC-8734-11B4B05728BE}">
      <dgm:prSet/>
      <dgm:spPr/>
      <dgm:t>
        <a:bodyPr/>
        <a:lstStyle/>
        <a:p>
          <a:endParaRPr lang="uk-UA"/>
        </a:p>
      </dgm:t>
    </dgm:pt>
    <dgm:pt modelId="{0E6F017C-05FD-4B31-B3F2-D0C2ADC117FF}" type="sibTrans" cxnId="{03A6F097-0976-4EBC-8734-11B4B05728BE}">
      <dgm:prSet/>
      <dgm:spPr/>
      <dgm:t>
        <a:bodyPr/>
        <a:lstStyle/>
        <a:p>
          <a:endParaRPr lang="uk-UA"/>
        </a:p>
      </dgm:t>
    </dgm:pt>
    <dgm:pt modelId="{D0220E85-EFFD-4A88-92CB-82F3B6F3646E}" type="pres">
      <dgm:prSet presAssocID="{FB7DAA62-06B1-406C-B43F-C8433B807B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43A16FF-8EFB-42FA-A3CE-0D5C09CF7734}" type="pres">
      <dgm:prSet presAssocID="{911C6336-2A38-426B-B7B2-CE3B1746D9D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930217F-2519-4620-A1F5-5EEEB724FC31}" type="pres">
      <dgm:prSet presAssocID="{3E172F19-E29C-49C2-AFF4-87CB9DE4BCE6}" presName="spacer" presStyleCnt="0"/>
      <dgm:spPr/>
    </dgm:pt>
    <dgm:pt modelId="{EAAC71D7-FE60-4732-8000-312CC08E57FE}" type="pres">
      <dgm:prSet presAssocID="{38EA5C80-2EED-44BB-B272-40D166FB6284}" presName="parentText" presStyleLbl="node1" presStyleIdx="1" presStyleCnt="2" custScaleY="4222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3EDEA00-4E27-4759-BBEC-4A732FF88F55}" srcId="{FB7DAA62-06B1-406C-B43F-C8433B807B18}" destId="{911C6336-2A38-426B-B7B2-CE3B1746D9DD}" srcOrd="0" destOrd="0" parTransId="{89038FE2-3F1B-4A20-86FC-E136D8BC0BE3}" sibTransId="{3E172F19-E29C-49C2-AFF4-87CB9DE4BCE6}"/>
    <dgm:cxn modelId="{03A6F097-0976-4EBC-8734-11B4B05728BE}" srcId="{FB7DAA62-06B1-406C-B43F-C8433B807B18}" destId="{38EA5C80-2EED-44BB-B272-40D166FB6284}" srcOrd="1" destOrd="0" parTransId="{48C146BB-3D86-4F94-814B-C2FCDE99002C}" sibTransId="{0E6F017C-05FD-4B31-B3F2-D0C2ADC117FF}"/>
    <dgm:cxn modelId="{5E13D2A6-D402-4326-8245-2726502E5525}" type="presOf" srcId="{FB7DAA62-06B1-406C-B43F-C8433B807B18}" destId="{D0220E85-EFFD-4A88-92CB-82F3B6F3646E}" srcOrd="0" destOrd="0" presId="urn:microsoft.com/office/officeart/2005/8/layout/vList2"/>
    <dgm:cxn modelId="{39C478F5-6F6D-443D-8CD2-FEB3A1ADBDBC}" type="presOf" srcId="{911C6336-2A38-426B-B7B2-CE3B1746D9DD}" destId="{C43A16FF-8EFB-42FA-A3CE-0D5C09CF7734}" srcOrd="0" destOrd="0" presId="urn:microsoft.com/office/officeart/2005/8/layout/vList2"/>
    <dgm:cxn modelId="{8CA05C82-A1EB-4571-8644-BBAEAA0A7296}" type="presOf" srcId="{38EA5C80-2EED-44BB-B272-40D166FB6284}" destId="{EAAC71D7-FE60-4732-8000-312CC08E57FE}" srcOrd="0" destOrd="0" presId="urn:microsoft.com/office/officeart/2005/8/layout/vList2"/>
    <dgm:cxn modelId="{EE534359-2602-4F47-8504-894A00A89B06}" type="presParOf" srcId="{D0220E85-EFFD-4A88-92CB-82F3B6F3646E}" destId="{C43A16FF-8EFB-42FA-A3CE-0D5C09CF7734}" srcOrd="0" destOrd="0" presId="urn:microsoft.com/office/officeart/2005/8/layout/vList2"/>
    <dgm:cxn modelId="{CE3CC18A-E6AB-4972-AE11-2856E17716AF}" type="presParOf" srcId="{D0220E85-EFFD-4A88-92CB-82F3B6F3646E}" destId="{0930217F-2519-4620-A1F5-5EEEB724FC31}" srcOrd="1" destOrd="0" presId="urn:microsoft.com/office/officeart/2005/8/layout/vList2"/>
    <dgm:cxn modelId="{6C05CC79-A690-455D-9B60-233A7881BEB3}" type="presParOf" srcId="{D0220E85-EFFD-4A88-92CB-82F3B6F3646E}" destId="{EAAC71D7-FE60-4732-8000-312CC08E57F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24A48F2-CA84-4060-A0C6-FC2F2A90C63B}" type="doc">
      <dgm:prSet loTypeId="urn:microsoft.com/office/officeart/2005/8/layout/chevron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AF0D9EFC-B07F-41AB-B48F-57A3A37948DA}">
      <dgm:prSet/>
      <dgm:spPr/>
      <dgm:t>
        <a:bodyPr/>
        <a:lstStyle/>
        <a:p>
          <a:pPr rtl="0"/>
          <a:r>
            <a:rPr lang="uk-UA" b="1" dirty="0" smtClean="0"/>
            <a:t>Планування роботи</a:t>
          </a:r>
          <a:endParaRPr lang="uk-UA" b="1" dirty="0"/>
        </a:p>
      </dgm:t>
    </dgm:pt>
    <dgm:pt modelId="{975BD839-6C3D-4A00-A063-4BAA07F691FF}" type="parTrans" cxnId="{4499099E-B535-46D3-804F-C0D66E233428}">
      <dgm:prSet/>
      <dgm:spPr/>
      <dgm:t>
        <a:bodyPr/>
        <a:lstStyle/>
        <a:p>
          <a:endParaRPr lang="uk-UA" b="1"/>
        </a:p>
      </dgm:t>
    </dgm:pt>
    <dgm:pt modelId="{ABC6D3EC-4111-4982-9960-86042DAC69EA}" type="sibTrans" cxnId="{4499099E-B535-46D3-804F-C0D66E233428}">
      <dgm:prSet/>
      <dgm:spPr/>
      <dgm:t>
        <a:bodyPr/>
        <a:lstStyle/>
        <a:p>
          <a:endParaRPr lang="uk-UA" b="1"/>
        </a:p>
      </dgm:t>
    </dgm:pt>
    <dgm:pt modelId="{BA33D2B5-8336-43E5-A435-AD2A3070EF24}" type="pres">
      <dgm:prSet presAssocID="{524A48F2-CA84-4060-A0C6-FC2F2A90C6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2CEF081-862B-4637-8263-8B555E7152D1}" type="pres">
      <dgm:prSet presAssocID="{AF0D9EFC-B07F-41AB-B48F-57A3A37948DA}" presName="parTxOnly" presStyleLbl="node1" presStyleIdx="0" presStyleCnt="1" custScaleX="85749" custScaleY="96586" custLinFactNeighborX="25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499099E-B535-46D3-804F-C0D66E233428}" srcId="{524A48F2-CA84-4060-A0C6-FC2F2A90C63B}" destId="{AF0D9EFC-B07F-41AB-B48F-57A3A37948DA}" srcOrd="0" destOrd="0" parTransId="{975BD839-6C3D-4A00-A063-4BAA07F691FF}" sibTransId="{ABC6D3EC-4111-4982-9960-86042DAC69EA}"/>
    <dgm:cxn modelId="{4A1D8FDF-3A4C-4EE6-B779-03B830B01A07}" type="presOf" srcId="{AF0D9EFC-B07F-41AB-B48F-57A3A37948DA}" destId="{62CEF081-862B-4637-8263-8B555E7152D1}" srcOrd="0" destOrd="0" presId="urn:microsoft.com/office/officeart/2005/8/layout/chevron1"/>
    <dgm:cxn modelId="{6C5D7885-9EB4-4E8E-91D6-88C70AD86CDA}" type="presOf" srcId="{524A48F2-CA84-4060-A0C6-FC2F2A90C63B}" destId="{BA33D2B5-8336-43E5-A435-AD2A3070EF24}" srcOrd="0" destOrd="0" presId="urn:microsoft.com/office/officeart/2005/8/layout/chevron1"/>
    <dgm:cxn modelId="{1CAFB7AB-1F8C-4EDD-BEA0-A9E2538E1A5C}" type="presParOf" srcId="{BA33D2B5-8336-43E5-A435-AD2A3070EF24}" destId="{62CEF081-862B-4637-8263-8B555E7152D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24A48F2-CA84-4060-A0C6-FC2F2A90C63B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AF0D9EFC-B07F-41AB-B48F-57A3A37948DA}">
      <dgm:prSet/>
      <dgm:spPr/>
      <dgm:t>
        <a:bodyPr/>
        <a:lstStyle/>
        <a:p>
          <a:pPr rtl="0"/>
          <a:r>
            <a:rPr lang="uk-UA" b="1" dirty="0" smtClean="0"/>
            <a:t>Обрати час та дні</a:t>
          </a:r>
          <a:endParaRPr lang="uk-UA" b="1" dirty="0"/>
        </a:p>
      </dgm:t>
    </dgm:pt>
    <dgm:pt modelId="{975BD839-6C3D-4A00-A063-4BAA07F691FF}" type="parTrans" cxnId="{4499099E-B535-46D3-804F-C0D66E233428}">
      <dgm:prSet/>
      <dgm:spPr/>
      <dgm:t>
        <a:bodyPr/>
        <a:lstStyle/>
        <a:p>
          <a:endParaRPr lang="uk-UA" b="1"/>
        </a:p>
      </dgm:t>
    </dgm:pt>
    <dgm:pt modelId="{ABC6D3EC-4111-4982-9960-86042DAC69EA}" type="sibTrans" cxnId="{4499099E-B535-46D3-804F-C0D66E233428}">
      <dgm:prSet/>
      <dgm:spPr/>
      <dgm:t>
        <a:bodyPr/>
        <a:lstStyle/>
        <a:p>
          <a:endParaRPr lang="uk-UA" b="1"/>
        </a:p>
      </dgm:t>
    </dgm:pt>
    <dgm:pt modelId="{BFD3F970-0764-4B2B-A004-F631D977B7A4}" type="pres">
      <dgm:prSet presAssocID="{524A48F2-CA84-4060-A0C6-FC2F2A90C63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24DFA0E-B6BD-456F-8F94-62A9BA036C63}" type="pres">
      <dgm:prSet presAssocID="{AF0D9EFC-B07F-41AB-B48F-57A3A37948DA}" presName="node" presStyleLbl="node1" presStyleIdx="0" presStyleCnt="1" custScaleX="277189" custLinFactY="-26673" custLinFactNeighborX="18832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499099E-B535-46D3-804F-C0D66E233428}" srcId="{524A48F2-CA84-4060-A0C6-FC2F2A90C63B}" destId="{AF0D9EFC-B07F-41AB-B48F-57A3A37948DA}" srcOrd="0" destOrd="0" parTransId="{975BD839-6C3D-4A00-A063-4BAA07F691FF}" sibTransId="{ABC6D3EC-4111-4982-9960-86042DAC69EA}"/>
    <dgm:cxn modelId="{CE2D3655-5F9C-47DC-875E-D17C19057127}" type="presOf" srcId="{524A48F2-CA84-4060-A0C6-FC2F2A90C63B}" destId="{BFD3F970-0764-4B2B-A004-F631D977B7A4}" srcOrd="0" destOrd="0" presId="urn:microsoft.com/office/officeart/2005/8/layout/default"/>
    <dgm:cxn modelId="{B9968BA7-1E3E-42A1-9F44-1D5899C0496F}" type="presOf" srcId="{AF0D9EFC-B07F-41AB-B48F-57A3A37948DA}" destId="{424DFA0E-B6BD-456F-8F94-62A9BA036C63}" srcOrd="0" destOrd="0" presId="urn:microsoft.com/office/officeart/2005/8/layout/default"/>
    <dgm:cxn modelId="{7D10EB72-776F-4140-AFBE-EF2945F13258}" type="presParOf" srcId="{BFD3F970-0764-4B2B-A004-F631D977B7A4}" destId="{424DFA0E-B6BD-456F-8F94-62A9BA036C6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454878-F8F0-4860-9D90-7DDC2882E152}" type="doc">
      <dgm:prSet loTypeId="urn:microsoft.com/office/officeart/2005/8/layout/h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165FBD8B-A848-4AB8-A737-931A6A569129}">
      <dgm:prSet/>
      <dgm:spPr/>
      <dgm:t>
        <a:bodyPr/>
        <a:lstStyle/>
        <a:p>
          <a:pPr rtl="0"/>
          <a:r>
            <a:rPr lang="uk-UA" smtClean="0"/>
            <a:t>Дистанційна форма навчання передбачає створення і використання єдиного інформаційно-освітнього середовища, яке містить різні електронні джерела інформації, а саме:</a:t>
          </a:r>
          <a:endParaRPr lang="uk-UA"/>
        </a:p>
      </dgm:t>
    </dgm:pt>
    <dgm:pt modelId="{421D8FD3-6B02-4C77-A75C-5CD56F5E9E7B}" type="parTrans" cxnId="{790AD4B3-FA97-4B5D-94DB-6E359AE81F73}">
      <dgm:prSet/>
      <dgm:spPr/>
      <dgm:t>
        <a:bodyPr/>
        <a:lstStyle/>
        <a:p>
          <a:endParaRPr lang="uk-UA"/>
        </a:p>
      </dgm:t>
    </dgm:pt>
    <dgm:pt modelId="{9B4B0CFB-AD38-4D19-81F5-EC06B865D7A5}" type="sibTrans" cxnId="{790AD4B3-FA97-4B5D-94DB-6E359AE81F73}">
      <dgm:prSet/>
      <dgm:spPr/>
      <dgm:t>
        <a:bodyPr/>
        <a:lstStyle/>
        <a:p>
          <a:endParaRPr lang="uk-UA"/>
        </a:p>
      </dgm:t>
    </dgm:pt>
    <dgm:pt modelId="{2A160642-10F4-4EE4-8732-3E3030774727}">
      <dgm:prSet/>
      <dgm:spPr/>
      <dgm:t>
        <a:bodyPr/>
        <a:lstStyle/>
        <a:p>
          <a:pPr rtl="0"/>
          <a:r>
            <a:rPr lang="uk-UA" dirty="0" smtClean="0"/>
            <a:t>курси дистанційного навчання</a:t>
          </a:r>
          <a:endParaRPr lang="uk-UA" dirty="0"/>
        </a:p>
      </dgm:t>
    </dgm:pt>
    <dgm:pt modelId="{83DF7B7E-C3F4-4D89-A61B-F908BF0B52A2}" type="parTrans" cxnId="{3D7929C1-F227-4265-A9D4-36D05D3E0F7A}">
      <dgm:prSet/>
      <dgm:spPr/>
      <dgm:t>
        <a:bodyPr/>
        <a:lstStyle/>
        <a:p>
          <a:endParaRPr lang="uk-UA"/>
        </a:p>
      </dgm:t>
    </dgm:pt>
    <dgm:pt modelId="{3E71B063-4A8D-4421-BD93-B8B03DDF49AE}" type="sibTrans" cxnId="{3D7929C1-F227-4265-A9D4-36D05D3E0F7A}">
      <dgm:prSet/>
      <dgm:spPr/>
      <dgm:t>
        <a:bodyPr/>
        <a:lstStyle/>
        <a:p>
          <a:endParaRPr lang="uk-UA"/>
        </a:p>
      </dgm:t>
    </dgm:pt>
    <dgm:pt modelId="{B928FA49-BE1C-4BB4-8445-1CC64D23C303}">
      <dgm:prSet/>
      <dgm:spPr/>
      <dgm:t>
        <a:bodyPr/>
        <a:lstStyle/>
        <a:p>
          <a:pPr rtl="0"/>
          <a:r>
            <a:rPr lang="uk-UA" dirty="0" smtClean="0"/>
            <a:t>електронні підручники</a:t>
          </a:r>
          <a:endParaRPr lang="uk-UA" dirty="0"/>
        </a:p>
      </dgm:t>
    </dgm:pt>
    <dgm:pt modelId="{0689675E-0C86-4FF2-A55F-BD4C99E72684}" type="parTrans" cxnId="{BFF006DC-4B7F-4861-8709-AD2306BA3739}">
      <dgm:prSet/>
      <dgm:spPr/>
      <dgm:t>
        <a:bodyPr/>
        <a:lstStyle/>
        <a:p>
          <a:endParaRPr lang="uk-UA"/>
        </a:p>
      </dgm:t>
    </dgm:pt>
    <dgm:pt modelId="{EB511F97-FB87-4CF1-A7FB-323E6DFA542A}" type="sibTrans" cxnId="{BFF006DC-4B7F-4861-8709-AD2306BA3739}">
      <dgm:prSet/>
      <dgm:spPr/>
      <dgm:t>
        <a:bodyPr/>
        <a:lstStyle/>
        <a:p>
          <a:endParaRPr lang="uk-UA"/>
        </a:p>
      </dgm:t>
    </dgm:pt>
    <dgm:pt modelId="{3152505A-586E-454E-BAB1-03051C429B06}">
      <dgm:prSet/>
      <dgm:spPr/>
      <dgm:t>
        <a:bodyPr/>
        <a:lstStyle/>
        <a:p>
          <a:pPr rtl="0"/>
          <a:r>
            <a:rPr lang="uk-UA" dirty="0" smtClean="0"/>
            <a:t>віртуальні бібліотеки</a:t>
          </a:r>
          <a:endParaRPr lang="uk-UA" dirty="0"/>
        </a:p>
      </dgm:t>
    </dgm:pt>
    <dgm:pt modelId="{F0ABE7BC-A931-4BF3-90C1-05826751C610}" type="parTrans" cxnId="{A84E4600-3DEB-44AB-B368-5EACE7D6A2AB}">
      <dgm:prSet/>
      <dgm:spPr/>
      <dgm:t>
        <a:bodyPr/>
        <a:lstStyle/>
        <a:p>
          <a:endParaRPr lang="uk-UA"/>
        </a:p>
      </dgm:t>
    </dgm:pt>
    <dgm:pt modelId="{05240A49-8CE3-4694-9FD2-5226D3D595D0}" type="sibTrans" cxnId="{A84E4600-3DEB-44AB-B368-5EACE7D6A2AB}">
      <dgm:prSet/>
      <dgm:spPr/>
      <dgm:t>
        <a:bodyPr/>
        <a:lstStyle/>
        <a:p>
          <a:endParaRPr lang="uk-UA"/>
        </a:p>
      </dgm:t>
    </dgm:pt>
    <dgm:pt modelId="{A233730C-DDD2-4B7C-AEF5-6DD05CED23B8}">
      <dgm:prSet/>
      <dgm:spPr/>
      <dgm:t>
        <a:bodyPr/>
        <a:lstStyle/>
        <a:p>
          <a:pPr rtl="0"/>
          <a:r>
            <a:rPr lang="uk-UA" dirty="0" smtClean="0"/>
            <a:t>бази даних освітніх ресурсів</a:t>
          </a:r>
          <a:endParaRPr lang="uk-UA" dirty="0"/>
        </a:p>
      </dgm:t>
    </dgm:pt>
    <dgm:pt modelId="{3A9F95C0-AA54-40A0-AD03-497C77F1E333}" type="parTrans" cxnId="{B0C98B29-E718-4EBC-BA7A-CF8565D41D1B}">
      <dgm:prSet/>
      <dgm:spPr/>
      <dgm:t>
        <a:bodyPr/>
        <a:lstStyle/>
        <a:p>
          <a:endParaRPr lang="uk-UA"/>
        </a:p>
      </dgm:t>
    </dgm:pt>
    <dgm:pt modelId="{6D208300-E759-4996-BF65-DF0AD36A0C35}" type="sibTrans" cxnId="{B0C98B29-E718-4EBC-BA7A-CF8565D41D1B}">
      <dgm:prSet/>
      <dgm:spPr/>
      <dgm:t>
        <a:bodyPr/>
        <a:lstStyle/>
        <a:p>
          <a:endParaRPr lang="uk-UA"/>
        </a:p>
      </dgm:t>
    </dgm:pt>
    <dgm:pt modelId="{E3F81AC0-E0E5-480D-8B3B-1384C015D3FC}">
      <dgm:prSet/>
      <dgm:spPr/>
      <dgm:t>
        <a:bodyPr/>
        <a:lstStyle/>
        <a:p>
          <a:pPr rtl="0"/>
          <a:r>
            <a:rPr lang="uk-UA" dirty="0" smtClean="0"/>
            <a:t>телеконференції</a:t>
          </a:r>
          <a:br>
            <a:rPr lang="uk-UA" dirty="0" smtClean="0"/>
          </a:br>
          <a:r>
            <a:rPr lang="uk-UA" dirty="0" smtClean="0"/>
            <a:t/>
          </a:r>
          <a:br>
            <a:rPr lang="uk-UA" dirty="0" smtClean="0"/>
          </a:br>
          <a:endParaRPr lang="uk-UA" dirty="0"/>
        </a:p>
      </dgm:t>
    </dgm:pt>
    <dgm:pt modelId="{37A6E980-FB1A-4ADD-BB4E-540ACF99F59E}" type="parTrans" cxnId="{A329D69E-BAE0-4029-B675-06B0C4C7DD53}">
      <dgm:prSet/>
      <dgm:spPr/>
      <dgm:t>
        <a:bodyPr/>
        <a:lstStyle/>
        <a:p>
          <a:endParaRPr lang="uk-UA"/>
        </a:p>
      </dgm:t>
    </dgm:pt>
    <dgm:pt modelId="{EB156D82-ACE6-429A-B788-9A6393E42A15}" type="sibTrans" cxnId="{A329D69E-BAE0-4029-B675-06B0C4C7DD53}">
      <dgm:prSet/>
      <dgm:spPr/>
      <dgm:t>
        <a:bodyPr/>
        <a:lstStyle/>
        <a:p>
          <a:endParaRPr lang="uk-UA"/>
        </a:p>
      </dgm:t>
    </dgm:pt>
    <dgm:pt modelId="{52E32400-BE2F-43DC-9EB0-6000110E06FA}" type="pres">
      <dgm:prSet presAssocID="{E0454878-F8F0-4860-9D90-7DDC2882E15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F669640-8283-40DC-BC05-6FD4F35885F9}" type="pres">
      <dgm:prSet presAssocID="{165FBD8B-A848-4AB8-A737-931A6A569129}" presName="roof" presStyleLbl="dkBgShp" presStyleIdx="0" presStyleCnt="2"/>
      <dgm:spPr/>
      <dgm:t>
        <a:bodyPr/>
        <a:lstStyle/>
        <a:p>
          <a:endParaRPr lang="uk-UA"/>
        </a:p>
      </dgm:t>
    </dgm:pt>
    <dgm:pt modelId="{4FF15568-4199-4AA7-97A4-66410F8668CE}" type="pres">
      <dgm:prSet presAssocID="{165FBD8B-A848-4AB8-A737-931A6A569129}" presName="pillars" presStyleCnt="0"/>
      <dgm:spPr/>
    </dgm:pt>
    <dgm:pt modelId="{FEA55D69-EAAC-498B-A80F-EFF183DBE873}" type="pres">
      <dgm:prSet presAssocID="{165FBD8B-A848-4AB8-A737-931A6A569129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5259E0-03E4-479D-A381-2E6D34357A9B}" type="pres">
      <dgm:prSet presAssocID="{B928FA49-BE1C-4BB4-8445-1CC64D23C3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D97A6D-1B46-4DA0-8274-85A3AB1E1CAE}" type="pres">
      <dgm:prSet presAssocID="{3152505A-586E-454E-BAB1-03051C429B06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27E163-B4DF-45AE-9668-6B4F65A1AF05}" type="pres">
      <dgm:prSet presAssocID="{A233730C-DDD2-4B7C-AEF5-6DD05CED23B8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B3BCD7-AB42-426D-9976-7607567C2AB2}" type="pres">
      <dgm:prSet presAssocID="{E3F81AC0-E0E5-480D-8B3B-1384C015D3FC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41E605-07EC-468A-AB1D-5ACCD1D3A76A}" type="pres">
      <dgm:prSet presAssocID="{165FBD8B-A848-4AB8-A737-931A6A569129}" presName="base" presStyleLbl="dkBgShp" presStyleIdx="1" presStyleCnt="2"/>
      <dgm:spPr/>
    </dgm:pt>
  </dgm:ptLst>
  <dgm:cxnLst>
    <dgm:cxn modelId="{9C37CF74-B794-4FFB-B4C8-1705050A3CB1}" type="presOf" srcId="{2A160642-10F4-4EE4-8732-3E3030774727}" destId="{FEA55D69-EAAC-498B-A80F-EFF183DBE873}" srcOrd="0" destOrd="0" presId="urn:microsoft.com/office/officeart/2005/8/layout/hList3"/>
    <dgm:cxn modelId="{A329D69E-BAE0-4029-B675-06B0C4C7DD53}" srcId="{165FBD8B-A848-4AB8-A737-931A6A569129}" destId="{E3F81AC0-E0E5-480D-8B3B-1384C015D3FC}" srcOrd="4" destOrd="0" parTransId="{37A6E980-FB1A-4ADD-BB4E-540ACF99F59E}" sibTransId="{EB156D82-ACE6-429A-B788-9A6393E42A15}"/>
    <dgm:cxn modelId="{ACF3E035-B1F3-4F09-B41F-866FB85C5FBF}" type="presOf" srcId="{E0454878-F8F0-4860-9D90-7DDC2882E152}" destId="{52E32400-BE2F-43DC-9EB0-6000110E06FA}" srcOrd="0" destOrd="0" presId="urn:microsoft.com/office/officeart/2005/8/layout/hList3"/>
    <dgm:cxn modelId="{B0C98B29-E718-4EBC-BA7A-CF8565D41D1B}" srcId="{165FBD8B-A848-4AB8-A737-931A6A569129}" destId="{A233730C-DDD2-4B7C-AEF5-6DD05CED23B8}" srcOrd="3" destOrd="0" parTransId="{3A9F95C0-AA54-40A0-AD03-497C77F1E333}" sibTransId="{6D208300-E759-4996-BF65-DF0AD36A0C35}"/>
    <dgm:cxn modelId="{8BFCD4CC-5495-4F5B-B47A-D7D16DDC32F8}" type="presOf" srcId="{E3F81AC0-E0E5-480D-8B3B-1384C015D3FC}" destId="{E5B3BCD7-AB42-426D-9976-7607567C2AB2}" srcOrd="0" destOrd="0" presId="urn:microsoft.com/office/officeart/2005/8/layout/hList3"/>
    <dgm:cxn modelId="{3D7929C1-F227-4265-A9D4-36D05D3E0F7A}" srcId="{165FBD8B-A848-4AB8-A737-931A6A569129}" destId="{2A160642-10F4-4EE4-8732-3E3030774727}" srcOrd="0" destOrd="0" parTransId="{83DF7B7E-C3F4-4D89-A61B-F908BF0B52A2}" sibTransId="{3E71B063-4A8D-4421-BD93-B8B03DDF49AE}"/>
    <dgm:cxn modelId="{BFF006DC-4B7F-4861-8709-AD2306BA3739}" srcId="{165FBD8B-A848-4AB8-A737-931A6A569129}" destId="{B928FA49-BE1C-4BB4-8445-1CC64D23C303}" srcOrd="1" destOrd="0" parTransId="{0689675E-0C86-4FF2-A55F-BD4C99E72684}" sibTransId="{EB511F97-FB87-4CF1-A7FB-323E6DFA542A}"/>
    <dgm:cxn modelId="{1F79BA24-00CD-4921-A752-98C7AD43F87B}" type="presOf" srcId="{B928FA49-BE1C-4BB4-8445-1CC64D23C303}" destId="{5C5259E0-03E4-479D-A381-2E6D34357A9B}" srcOrd="0" destOrd="0" presId="urn:microsoft.com/office/officeart/2005/8/layout/hList3"/>
    <dgm:cxn modelId="{9240111F-2AC8-42D2-B915-49E714BC3A3C}" type="presOf" srcId="{A233730C-DDD2-4B7C-AEF5-6DD05CED23B8}" destId="{7127E163-B4DF-45AE-9668-6B4F65A1AF05}" srcOrd="0" destOrd="0" presId="urn:microsoft.com/office/officeart/2005/8/layout/hList3"/>
    <dgm:cxn modelId="{790AD4B3-FA97-4B5D-94DB-6E359AE81F73}" srcId="{E0454878-F8F0-4860-9D90-7DDC2882E152}" destId="{165FBD8B-A848-4AB8-A737-931A6A569129}" srcOrd="0" destOrd="0" parTransId="{421D8FD3-6B02-4C77-A75C-5CD56F5E9E7B}" sibTransId="{9B4B0CFB-AD38-4D19-81F5-EC06B865D7A5}"/>
    <dgm:cxn modelId="{A84E4600-3DEB-44AB-B368-5EACE7D6A2AB}" srcId="{165FBD8B-A848-4AB8-A737-931A6A569129}" destId="{3152505A-586E-454E-BAB1-03051C429B06}" srcOrd="2" destOrd="0" parTransId="{F0ABE7BC-A931-4BF3-90C1-05826751C610}" sibTransId="{05240A49-8CE3-4694-9FD2-5226D3D595D0}"/>
    <dgm:cxn modelId="{9DB71E3B-A020-40F2-8EE7-233BF8F99A0D}" type="presOf" srcId="{3152505A-586E-454E-BAB1-03051C429B06}" destId="{C5D97A6D-1B46-4DA0-8274-85A3AB1E1CAE}" srcOrd="0" destOrd="0" presId="urn:microsoft.com/office/officeart/2005/8/layout/hList3"/>
    <dgm:cxn modelId="{38F49213-D6ED-46B6-8EF8-DAB5081F9AE4}" type="presOf" srcId="{165FBD8B-A848-4AB8-A737-931A6A569129}" destId="{BF669640-8283-40DC-BC05-6FD4F35885F9}" srcOrd="0" destOrd="0" presId="urn:microsoft.com/office/officeart/2005/8/layout/hList3"/>
    <dgm:cxn modelId="{9103E616-1223-4C5B-B506-E0F21BD5295D}" type="presParOf" srcId="{52E32400-BE2F-43DC-9EB0-6000110E06FA}" destId="{BF669640-8283-40DC-BC05-6FD4F35885F9}" srcOrd="0" destOrd="0" presId="urn:microsoft.com/office/officeart/2005/8/layout/hList3"/>
    <dgm:cxn modelId="{8036B525-C575-4EA5-B845-A66483072AB4}" type="presParOf" srcId="{52E32400-BE2F-43DC-9EB0-6000110E06FA}" destId="{4FF15568-4199-4AA7-97A4-66410F8668CE}" srcOrd="1" destOrd="0" presId="urn:microsoft.com/office/officeart/2005/8/layout/hList3"/>
    <dgm:cxn modelId="{CDF2D65B-AB74-4704-BE0D-CFBC318F1569}" type="presParOf" srcId="{4FF15568-4199-4AA7-97A4-66410F8668CE}" destId="{FEA55D69-EAAC-498B-A80F-EFF183DBE873}" srcOrd="0" destOrd="0" presId="urn:microsoft.com/office/officeart/2005/8/layout/hList3"/>
    <dgm:cxn modelId="{C7468FCC-4726-44D3-9098-D3E1F54A4B7C}" type="presParOf" srcId="{4FF15568-4199-4AA7-97A4-66410F8668CE}" destId="{5C5259E0-03E4-479D-A381-2E6D34357A9B}" srcOrd="1" destOrd="0" presId="urn:microsoft.com/office/officeart/2005/8/layout/hList3"/>
    <dgm:cxn modelId="{6702B56B-82A9-4B3B-8D4B-A51CD26184DC}" type="presParOf" srcId="{4FF15568-4199-4AA7-97A4-66410F8668CE}" destId="{C5D97A6D-1B46-4DA0-8274-85A3AB1E1CAE}" srcOrd="2" destOrd="0" presId="urn:microsoft.com/office/officeart/2005/8/layout/hList3"/>
    <dgm:cxn modelId="{B254AC09-62C0-4A63-8EAA-E0F445B09B61}" type="presParOf" srcId="{4FF15568-4199-4AA7-97A4-66410F8668CE}" destId="{7127E163-B4DF-45AE-9668-6B4F65A1AF05}" srcOrd="3" destOrd="0" presId="urn:microsoft.com/office/officeart/2005/8/layout/hList3"/>
    <dgm:cxn modelId="{EDD9FB91-9059-4FED-803E-51F08D235C3D}" type="presParOf" srcId="{4FF15568-4199-4AA7-97A4-66410F8668CE}" destId="{E5B3BCD7-AB42-426D-9976-7607567C2AB2}" srcOrd="4" destOrd="0" presId="urn:microsoft.com/office/officeart/2005/8/layout/hList3"/>
    <dgm:cxn modelId="{C09D2964-3E54-45DA-A9DE-AC986D5E53CD}" type="presParOf" srcId="{52E32400-BE2F-43DC-9EB0-6000110E06FA}" destId="{1441E605-07EC-468A-AB1D-5ACCD1D3A76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FFAA1E-723D-4DBF-B89A-BB6512550CD8}" type="doc">
      <dgm:prSet loTypeId="urn:microsoft.com/office/officeart/2008/layout/AlternatingPictureBlock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5CE78250-DA6E-41FA-A5D3-CAA814F6FA58}">
      <dgm:prSet/>
      <dgm:spPr/>
      <dgm:t>
        <a:bodyPr/>
        <a:lstStyle/>
        <a:p>
          <a:pPr rtl="0"/>
          <a:r>
            <a:rPr lang="uk-UA" b="1" dirty="0" smtClean="0"/>
            <a:t>Навчальне середовище формується таким чином, щоб учень мав вільний доступ з курсу до:</a:t>
          </a:r>
          <a:br>
            <a:rPr lang="uk-UA" b="1" dirty="0" smtClean="0"/>
          </a:br>
          <a:endParaRPr lang="uk-UA" b="1" dirty="0"/>
        </a:p>
      </dgm:t>
    </dgm:pt>
    <dgm:pt modelId="{588325E0-B14D-4AB2-836A-733462CAAAC7}" type="parTrans" cxnId="{DF50474C-DFAD-447B-A326-A5E6AB03C79C}">
      <dgm:prSet/>
      <dgm:spPr/>
      <dgm:t>
        <a:bodyPr/>
        <a:lstStyle/>
        <a:p>
          <a:endParaRPr lang="uk-UA" b="1"/>
        </a:p>
      </dgm:t>
    </dgm:pt>
    <dgm:pt modelId="{7E871BE5-EB8C-4C9B-93AC-E67408E359DC}" type="sibTrans" cxnId="{DF50474C-DFAD-447B-A326-A5E6AB03C79C}">
      <dgm:prSet/>
      <dgm:spPr/>
      <dgm:t>
        <a:bodyPr/>
        <a:lstStyle/>
        <a:p>
          <a:endParaRPr lang="uk-UA" b="1"/>
        </a:p>
      </dgm:t>
    </dgm:pt>
    <dgm:pt modelId="{0237C110-AAF1-4E01-B0A4-12FD1F273267}">
      <dgm:prSet/>
      <dgm:spPr/>
      <dgm:t>
        <a:bodyPr/>
        <a:lstStyle/>
        <a:p>
          <a:pPr rtl="0"/>
          <a:r>
            <a:rPr lang="uk-UA" b="1" dirty="0" smtClean="0"/>
            <a:t>- інформаційного забезпечення</a:t>
          </a:r>
          <a:br>
            <a:rPr lang="uk-UA" b="1" dirty="0" smtClean="0"/>
          </a:br>
          <a:endParaRPr lang="uk-UA" b="1" dirty="0"/>
        </a:p>
      </dgm:t>
    </dgm:pt>
    <dgm:pt modelId="{963637E2-C12F-4215-8549-5138223464DD}" type="parTrans" cxnId="{517E1D79-F5D0-4214-91DA-E68BC5C612B1}">
      <dgm:prSet/>
      <dgm:spPr/>
      <dgm:t>
        <a:bodyPr/>
        <a:lstStyle/>
        <a:p>
          <a:endParaRPr lang="uk-UA" b="1"/>
        </a:p>
      </dgm:t>
    </dgm:pt>
    <dgm:pt modelId="{74D0F703-32D3-4ADC-A912-668EC2A3E244}" type="sibTrans" cxnId="{517E1D79-F5D0-4214-91DA-E68BC5C612B1}">
      <dgm:prSet/>
      <dgm:spPr/>
      <dgm:t>
        <a:bodyPr/>
        <a:lstStyle/>
        <a:p>
          <a:endParaRPr lang="uk-UA" b="1"/>
        </a:p>
      </dgm:t>
    </dgm:pt>
    <dgm:pt modelId="{EEDFA2EC-CEB1-4B86-B912-822612475A16}">
      <dgm:prSet/>
      <dgm:spPr/>
      <dgm:t>
        <a:bodyPr/>
        <a:lstStyle/>
        <a:p>
          <a:pPr rtl="0"/>
          <a:r>
            <a:rPr lang="uk-UA" b="1" dirty="0" smtClean="0"/>
            <a:t>- лабораторних робіт, практикумів</a:t>
          </a:r>
          <a:br>
            <a:rPr lang="uk-UA" b="1" dirty="0" smtClean="0"/>
          </a:br>
          <a:endParaRPr lang="uk-UA" b="1" dirty="0"/>
        </a:p>
      </dgm:t>
    </dgm:pt>
    <dgm:pt modelId="{A44F72D0-FCCD-4727-A2CF-068D4CEE69C5}" type="parTrans" cxnId="{58CF9F77-F840-44E7-82A1-B46FFCCCB705}">
      <dgm:prSet/>
      <dgm:spPr/>
      <dgm:t>
        <a:bodyPr/>
        <a:lstStyle/>
        <a:p>
          <a:endParaRPr lang="uk-UA" b="1"/>
        </a:p>
      </dgm:t>
    </dgm:pt>
    <dgm:pt modelId="{C9FAADD3-155D-41D3-8AD4-B9796ADC9C93}" type="sibTrans" cxnId="{58CF9F77-F840-44E7-82A1-B46FFCCCB705}">
      <dgm:prSet/>
      <dgm:spPr/>
      <dgm:t>
        <a:bodyPr/>
        <a:lstStyle/>
        <a:p>
          <a:endParaRPr lang="uk-UA" b="1"/>
        </a:p>
      </dgm:t>
    </dgm:pt>
    <dgm:pt modelId="{EC6A901E-B99F-475D-9F43-CF63041938FC}">
      <dgm:prSet/>
      <dgm:spPr/>
      <dgm:t>
        <a:bodyPr/>
        <a:lstStyle/>
        <a:p>
          <a:pPr rtl="0"/>
          <a:r>
            <a:rPr lang="uk-UA" b="1" dirty="0" smtClean="0"/>
            <a:t>- </a:t>
          </a:r>
          <a:r>
            <a:rPr lang="uk-UA" b="1" dirty="0" err="1" smtClean="0"/>
            <a:t>проєктів</a:t>
          </a:r>
          <a:r>
            <a:rPr lang="uk-UA" b="1" dirty="0" smtClean="0"/>
            <a:t>.</a:t>
          </a:r>
          <a:endParaRPr lang="uk-UA" b="1" dirty="0"/>
        </a:p>
      </dgm:t>
    </dgm:pt>
    <dgm:pt modelId="{F07FE52B-7911-4D28-B9B8-83403D14B942}" type="parTrans" cxnId="{FBA27B3B-F84E-4BB9-A553-185CC0CDB5B4}">
      <dgm:prSet/>
      <dgm:spPr/>
      <dgm:t>
        <a:bodyPr/>
        <a:lstStyle/>
        <a:p>
          <a:endParaRPr lang="uk-UA" b="1"/>
        </a:p>
      </dgm:t>
    </dgm:pt>
    <dgm:pt modelId="{90EE9924-9F88-4C3F-8442-C898ECCC6D05}" type="sibTrans" cxnId="{FBA27B3B-F84E-4BB9-A553-185CC0CDB5B4}">
      <dgm:prSet/>
      <dgm:spPr/>
      <dgm:t>
        <a:bodyPr/>
        <a:lstStyle/>
        <a:p>
          <a:endParaRPr lang="uk-UA" b="1"/>
        </a:p>
      </dgm:t>
    </dgm:pt>
    <dgm:pt modelId="{4E79C368-FF83-44DD-9D11-4F4912337101}" type="pres">
      <dgm:prSet presAssocID="{7DFFAA1E-723D-4DBF-B89A-BB6512550CD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4668FA3-6E78-4DCB-8C9F-42B299666ECE}" type="pres">
      <dgm:prSet presAssocID="{5CE78250-DA6E-41FA-A5D3-CAA814F6FA58}" presName="comp" presStyleCnt="0"/>
      <dgm:spPr/>
    </dgm:pt>
    <dgm:pt modelId="{EEF007B5-59DF-4159-A49D-2E5AAFDF5381}" type="pres">
      <dgm:prSet presAssocID="{5CE78250-DA6E-41FA-A5D3-CAA814F6FA58}" presName="rect2" presStyleLbl="node1" presStyleIdx="0" presStyleCnt="4" custScaleX="337720" custLinFactNeighborX="-21569" custLinFactNeighborY="94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EDDF1D-22BC-4751-AC3E-98732BEB8C9A}" type="pres">
      <dgm:prSet presAssocID="{5CE78250-DA6E-41FA-A5D3-CAA814F6FA58}" presName="rect1" presStyleLbl="lnNode1" presStyleIdx="0" presStyleCnt="4" custLinFactX="-164602" custLinFactNeighborX="-200000" custLinFactNeighborY="-6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F97126F-808A-4BF5-A030-3BC79A2A7107}" type="pres">
      <dgm:prSet presAssocID="{7E871BE5-EB8C-4C9B-93AC-E67408E359DC}" presName="sibTrans" presStyleCnt="0"/>
      <dgm:spPr/>
    </dgm:pt>
    <dgm:pt modelId="{717513C2-2227-40E7-A0F8-2087712D5126}" type="pres">
      <dgm:prSet presAssocID="{0237C110-AAF1-4E01-B0A4-12FD1F273267}" presName="comp" presStyleCnt="0"/>
      <dgm:spPr/>
    </dgm:pt>
    <dgm:pt modelId="{40DEB046-E7EC-4A4A-958C-9ED0FEB0E91A}" type="pres">
      <dgm:prSet presAssocID="{0237C110-AAF1-4E01-B0A4-12FD1F273267}" presName="rect2" presStyleLbl="node1" presStyleIdx="1" presStyleCnt="4" custScaleX="324321" custLinFactNeighborX="-84349" custLinFactNeighborY="743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62F450-9DB3-40A7-ABA5-220108BB2E00}" type="pres">
      <dgm:prSet presAssocID="{0237C110-AAF1-4E01-B0A4-12FD1F273267}" presName="rect1" presStyleLbl="lnNode1" presStyleIdx="1" presStyleCnt="4" custLinFactNeighborX="88904" custLinFactNeighborY="743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C630ED6-89FA-4B66-90E5-8DDDAB571986}" type="pres">
      <dgm:prSet presAssocID="{74D0F703-32D3-4ADC-A912-668EC2A3E244}" presName="sibTrans" presStyleCnt="0"/>
      <dgm:spPr/>
    </dgm:pt>
    <dgm:pt modelId="{8DD006BE-03D2-412D-B2EC-D16785DEA3B0}" type="pres">
      <dgm:prSet presAssocID="{EEDFA2EC-CEB1-4B86-B912-822612475A16}" presName="comp" presStyleCnt="0"/>
      <dgm:spPr/>
    </dgm:pt>
    <dgm:pt modelId="{BCDEC6B5-28FF-46DE-92FD-D8D3B0548A73}" type="pres">
      <dgm:prSet presAssocID="{EEDFA2EC-CEB1-4B86-B912-822612475A16}" presName="rect2" presStyleLbl="node1" presStyleIdx="2" presStyleCnt="4" custScaleX="335207" custScaleY="99999" custLinFactNeighborX="-27140" custLinFactNeighborY="538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FB94A14-9D81-4B3A-B274-FAE5DB0A9116}" type="pres">
      <dgm:prSet presAssocID="{EEDFA2EC-CEB1-4B86-B912-822612475A16}" presName="rect1" presStyleLbl="lnNode1" presStyleIdx="2" presStyleCnt="4" custLinFactX="-183871" custLinFactNeighborX="-200000" custLinFactNeighborY="538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2524E01-B32F-4135-8237-089403D72C0D}" type="pres">
      <dgm:prSet presAssocID="{C9FAADD3-155D-41D3-8AD4-B9796ADC9C93}" presName="sibTrans" presStyleCnt="0"/>
      <dgm:spPr/>
    </dgm:pt>
    <dgm:pt modelId="{A47E0DB7-4E79-415C-8748-CC356D1E7854}" type="pres">
      <dgm:prSet presAssocID="{EC6A901E-B99F-475D-9F43-CF63041938FC}" presName="comp" presStyleCnt="0"/>
      <dgm:spPr/>
    </dgm:pt>
    <dgm:pt modelId="{3E5BCE27-3D4F-4979-A82C-6477B713B2CD}" type="pres">
      <dgm:prSet presAssocID="{EC6A901E-B99F-475D-9F43-CF63041938FC}" presName="rect2" presStyleLbl="node1" presStyleIdx="3" presStyleCnt="4" custScaleX="324321" custLinFactX="-71882" custLinFactNeighborX="-100000" custLinFactNeighborY="-61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ABEC1A-E053-49CB-B13D-E7C4BC105090}" type="pres">
      <dgm:prSet presAssocID="{EC6A901E-B99F-475D-9F43-CF63041938FC}" presName="rect1" presStyleLbl="lnNode1" presStyleIdx="3" presStyleCnt="4" custLinFactNeighborX="79269" custLinFactNeighborY="334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BA27B3B-F84E-4BB9-A553-185CC0CDB5B4}" srcId="{7DFFAA1E-723D-4DBF-B89A-BB6512550CD8}" destId="{EC6A901E-B99F-475D-9F43-CF63041938FC}" srcOrd="3" destOrd="0" parTransId="{F07FE52B-7911-4D28-B9B8-83403D14B942}" sibTransId="{90EE9924-9F88-4C3F-8442-C898ECCC6D05}"/>
    <dgm:cxn modelId="{517E1D79-F5D0-4214-91DA-E68BC5C612B1}" srcId="{7DFFAA1E-723D-4DBF-B89A-BB6512550CD8}" destId="{0237C110-AAF1-4E01-B0A4-12FD1F273267}" srcOrd="1" destOrd="0" parTransId="{963637E2-C12F-4215-8549-5138223464DD}" sibTransId="{74D0F703-32D3-4ADC-A912-668EC2A3E244}"/>
    <dgm:cxn modelId="{C07300E1-99A6-419D-8866-DCDCC5E03A2D}" type="presOf" srcId="{5CE78250-DA6E-41FA-A5D3-CAA814F6FA58}" destId="{EEF007B5-59DF-4159-A49D-2E5AAFDF5381}" srcOrd="0" destOrd="0" presId="urn:microsoft.com/office/officeart/2008/layout/AlternatingPictureBlocks"/>
    <dgm:cxn modelId="{58CF9F77-F840-44E7-82A1-B46FFCCCB705}" srcId="{7DFFAA1E-723D-4DBF-B89A-BB6512550CD8}" destId="{EEDFA2EC-CEB1-4B86-B912-822612475A16}" srcOrd="2" destOrd="0" parTransId="{A44F72D0-FCCD-4727-A2CF-068D4CEE69C5}" sibTransId="{C9FAADD3-155D-41D3-8AD4-B9796ADC9C93}"/>
    <dgm:cxn modelId="{7D1E4C11-4348-455F-B859-11D5CFFAD5F8}" type="presOf" srcId="{EEDFA2EC-CEB1-4B86-B912-822612475A16}" destId="{BCDEC6B5-28FF-46DE-92FD-D8D3B0548A73}" srcOrd="0" destOrd="0" presId="urn:microsoft.com/office/officeart/2008/layout/AlternatingPictureBlocks"/>
    <dgm:cxn modelId="{DF50474C-DFAD-447B-A326-A5E6AB03C79C}" srcId="{7DFFAA1E-723D-4DBF-B89A-BB6512550CD8}" destId="{5CE78250-DA6E-41FA-A5D3-CAA814F6FA58}" srcOrd="0" destOrd="0" parTransId="{588325E0-B14D-4AB2-836A-733462CAAAC7}" sibTransId="{7E871BE5-EB8C-4C9B-93AC-E67408E359DC}"/>
    <dgm:cxn modelId="{EB9FEE13-859D-44E8-9A4B-0DAB649E9F37}" type="presOf" srcId="{EC6A901E-B99F-475D-9F43-CF63041938FC}" destId="{3E5BCE27-3D4F-4979-A82C-6477B713B2CD}" srcOrd="0" destOrd="0" presId="urn:microsoft.com/office/officeart/2008/layout/AlternatingPictureBlocks"/>
    <dgm:cxn modelId="{72E64576-6B6B-4FEA-A336-4D04FFD65BE1}" type="presOf" srcId="{7DFFAA1E-723D-4DBF-B89A-BB6512550CD8}" destId="{4E79C368-FF83-44DD-9D11-4F4912337101}" srcOrd="0" destOrd="0" presId="urn:microsoft.com/office/officeart/2008/layout/AlternatingPictureBlocks"/>
    <dgm:cxn modelId="{DBF30A10-60C4-4ACB-8B19-DD6070BF2360}" type="presOf" srcId="{0237C110-AAF1-4E01-B0A4-12FD1F273267}" destId="{40DEB046-E7EC-4A4A-958C-9ED0FEB0E91A}" srcOrd="0" destOrd="0" presId="urn:microsoft.com/office/officeart/2008/layout/AlternatingPictureBlocks"/>
    <dgm:cxn modelId="{384320C1-D8AA-4915-9098-D68EEEE42D87}" type="presParOf" srcId="{4E79C368-FF83-44DD-9D11-4F4912337101}" destId="{24668FA3-6E78-4DCB-8C9F-42B299666ECE}" srcOrd="0" destOrd="0" presId="urn:microsoft.com/office/officeart/2008/layout/AlternatingPictureBlocks"/>
    <dgm:cxn modelId="{AAF9D8B1-77D8-4C83-8AF4-AE5BF56DE4D2}" type="presParOf" srcId="{24668FA3-6E78-4DCB-8C9F-42B299666ECE}" destId="{EEF007B5-59DF-4159-A49D-2E5AAFDF5381}" srcOrd="0" destOrd="0" presId="urn:microsoft.com/office/officeart/2008/layout/AlternatingPictureBlocks"/>
    <dgm:cxn modelId="{C7A073C2-03BA-4DB3-8404-6DABD9D1FDC8}" type="presParOf" srcId="{24668FA3-6E78-4DCB-8C9F-42B299666ECE}" destId="{34EDDF1D-22BC-4751-AC3E-98732BEB8C9A}" srcOrd="1" destOrd="0" presId="urn:microsoft.com/office/officeart/2008/layout/AlternatingPictureBlocks"/>
    <dgm:cxn modelId="{E15533D9-FF33-4494-9B79-530D2B2678A9}" type="presParOf" srcId="{4E79C368-FF83-44DD-9D11-4F4912337101}" destId="{9F97126F-808A-4BF5-A030-3BC79A2A7107}" srcOrd="1" destOrd="0" presId="urn:microsoft.com/office/officeart/2008/layout/AlternatingPictureBlocks"/>
    <dgm:cxn modelId="{B59E976A-E3DD-405C-8178-207F6D608080}" type="presParOf" srcId="{4E79C368-FF83-44DD-9D11-4F4912337101}" destId="{717513C2-2227-40E7-A0F8-2087712D5126}" srcOrd="2" destOrd="0" presId="urn:microsoft.com/office/officeart/2008/layout/AlternatingPictureBlocks"/>
    <dgm:cxn modelId="{39C124A4-89E7-4D81-ADBF-9106EEDEEC45}" type="presParOf" srcId="{717513C2-2227-40E7-A0F8-2087712D5126}" destId="{40DEB046-E7EC-4A4A-958C-9ED0FEB0E91A}" srcOrd="0" destOrd="0" presId="urn:microsoft.com/office/officeart/2008/layout/AlternatingPictureBlocks"/>
    <dgm:cxn modelId="{5C73BBC2-EF16-42C5-9850-4721509D10AB}" type="presParOf" srcId="{717513C2-2227-40E7-A0F8-2087712D5126}" destId="{3962F450-9DB3-40A7-ABA5-220108BB2E00}" srcOrd="1" destOrd="0" presId="urn:microsoft.com/office/officeart/2008/layout/AlternatingPictureBlocks"/>
    <dgm:cxn modelId="{DE39B534-7E73-4F09-9B48-5E0A82816FAE}" type="presParOf" srcId="{4E79C368-FF83-44DD-9D11-4F4912337101}" destId="{FC630ED6-89FA-4B66-90E5-8DDDAB571986}" srcOrd="3" destOrd="0" presId="urn:microsoft.com/office/officeart/2008/layout/AlternatingPictureBlocks"/>
    <dgm:cxn modelId="{D5938870-1746-4A0F-A827-0A8065295CCC}" type="presParOf" srcId="{4E79C368-FF83-44DD-9D11-4F4912337101}" destId="{8DD006BE-03D2-412D-B2EC-D16785DEA3B0}" srcOrd="4" destOrd="0" presId="urn:microsoft.com/office/officeart/2008/layout/AlternatingPictureBlocks"/>
    <dgm:cxn modelId="{8787C209-C13A-4B7A-94E0-32B94951FD8D}" type="presParOf" srcId="{8DD006BE-03D2-412D-B2EC-D16785DEA3B0}" destId="{BCDEC6B5-28FF-46DE-92FD-D8D3B0548A73}" srcOrd="0" destOrd="0" presId="urn:microsoft.com/office/officeart/2008/layout/AlternatingPictureBlocks"/>
    <dgm:cxn modelId="{EA3C55BD-F7D9-4A61-BC8D-61623A327235}" type="presParOf" srcId="{8DD006BE-03D2-412D-B2EC-D16785DEA3B0}" destId="{DFB94A14-9D81-4B3A-B274-FAE5DB0A9116}" srcOrd="1" destOrd="0" presId="urn:microsoft.com/office/officeart/2008/layout/AlternatingPictureBlocks"/>
    <dgm:cxn modelId="{41C9BD22-6303-47D6-8298-D49D7FF1FDFA}" type="presParOf" srcId="{4E79C368-FF83-44DD-9D11-4F4912337101}" destId="{02524E01-B32F-4135-8237-089403D72C0D}" srcOrd="5" destOrd="0" presId="urn:microsoft.com/office/officeart/2008/layout/AlternatingPictureBlocks"/>
    <dgm:cxn modelId="{6C61DDCC-11A2-45F6-83C5-7BA0637A6C86}" type="presParOf" srcId="{4E79C368-FF83-44DD-9D11-4F4912337101}" destId="{A47E0DB7-4E79-415C-8748-CC356D1E7854}" srcOrd="6" destOrd="0" presId="urn:microsoft.com/office/officeart/2008/layout/AlternatingPictureBlocks"/>
    <dgm:cxn modelId="{E4B6BE96-F8D2-437F-8175-D74533605813}" type="presParOf" srcId="{A47E0DB7-4E79-415C-8748-CC356D1E7854}" destId="{3E5BCE27-3D4F-4979-A82C-6477B713B2CD}" srcOrd="0" destOrd="0" presId="urn:microsoft.com/office/officeart/2008/layout/AlternatingPictureBlocks"/>
    <dgm:cxn modelId="{5BC09138-97EA-4BC7-912D-F8C85C69DC98}" type="presParOf" srcId="{A47E0DB7-4E79-415C-8748-CC356D1E7854}" destId="{25ABEC1A-E053-49CB-B13D-E7C4BC105090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53C111-5EC6-4802-829D-258ADBA53BBD}" type="doc">
      <dgm:prSet loTypeId="urn:microsoft.com/office/officeart/2005/8/layout/arrow5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1DA3963D-2220-4C67-9897-3A89D2A63EAB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Дистанційне навчання</a:t>
          </a:r>
          <a:endParaRPr lang="uk-UA" b="1" dirty="0">
            <a:solidFill>
              <a:schemeClr val="tx1"/>
            </a:solidFill>
          </a:endParaRPr>
        </a:p>
      </dgm:t>
    </dgm:pt>
    <dgm:pt modelId="{75AA59B7-47BD-476E-A23B-E89C514D8A31}" type="parTrans" cxnId="{B743A997-F84E-4A33-9D75-B7B9B2DDEF25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C42772E3-7BC2-49FE-9D17-076F49910465}" type="sibTrans" cxnId="{B743A997-F84E-4A33-9D75-B7B9B2DDEF25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35D58F8D-234E-46B8-B2A2-383A4B96CFC2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З чого почати?</a:t>
          </a:r>
          <a:endParaRPr lang="uk-UA" b="1" dirty="0">
            <a:solidFill>
              <a:schemeClr val="tx1"/>
            </a:solidFill>
          </a:endParaRPr>
        </a:p>
      </dgm:t>
    </dgm:pt>
    <dgm:pt modelId="{8264D5D8-2466-4FFC-BDFC-6024164D9A67}" type="parTrans" cxnId="{C69293F3-EF72-42DA-B378-983439DF4107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44761790-6C75-4CB1-A508-C22CDBD02977}" type="sibTrans" cxnId="{C69293F3-EF72-42DA-B378-983439DF4107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48975B47-080F-4F72-B233-C1149B4C1CFF}" type="pres">
      <dgm:prSet presAssocID="{A153C111-5EC6-4802-829D-258ADBA53B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98240E4-006A-4632-BF96-3AE582B0790D}" type="pres">
      <dgm:prSet presAssocID="{1DA3963D-2220-4C67-9897-3A89D2A63EAB}" presName="arrow" presStyleLbl="node1" presStyleIdx="0" presStyleCnt="2" custScaleY="100036" custRadScaleRad="51259" custRadScaleInc="13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4554DA-C12A-44F8-998F-4E4D521587F0}" type="pres">
      <dgm:prSet presAssocID="{35D58F8D-234E-46B8-B2A2-383A4B96CFC2}" presName="arrow" presStyleLbl="node1" presStyleIdx="1" presStyleCnt="2" custScaleY="100554" custRadScaleRad="59084" custRadScaleInc="-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43A997-F84E-4A33-9D75-B7B9B2DDEF25}" srcId="{A153C111-5EC6-4802-829D-258ADBA53BBD}" destId="{1DA3963D-2220-4C67-9897-3A89D2A63EAB}" srcOrd="0" destOrd="0" parTransId="{75AA59B7-47BD-476E-A23B-E89C514D8A31}" sibTransId="{C42772E3-7BC2-49FE-9D17-076F49910465}"/>
    <dgm:cxn modelId="{E37DBB03-C273-4E77-A108-ACBFF6CC7295}" type="presOf" srcId="{35D58F8D-234E-46B8-B2A2-383A4B96CFC2}" destId="{B24554DA-C12A-44F8-998F-4E4D521587F0}" srcOrd="0" destOrd="0" presId="urn:microsoft.com/office/officeart/2005/8/layout/arrow5"/>
    <dgm:cxn modelId="{CF00C0D4-70BE-4086-A434-AC1F3D5CD9C4}" type="presOf" srcId="{1DA3963D-2220-4C67-9897-3A89D2A63EAB}" destId="{B98240E4-006A-4632-BF96-3AE582B0790D}" srcOrd="0" destOrd="0" presId="urn:microsoft.com/office/officeart/2005/8/layout/arrow5"/>
    <dgm:cxn modelId="{C69293F3-EF72-42DA-B378-983439DF4107}" srcId="{A153C111-5EC6-4802-829D-258ADBA53BBD}" destId="{35D58F8D-234E-46B8-B2A2-383A4B96CFC2}" srcOrd="1" destOrd="0" parTransId="{8264D5D8-2466-4FFC-BDFC-6024164D9A67}" sibTransId="{44761790-6C75-4CB1-A508-C22CDBD02977}"/>
    <dgm:cxn modelId="{F2AD475D-636A-4E65-999D-39A8F7A56A8C}" type="presOf" srcId="{A153C111-5EC6-4802-829D-258ADBA53BBD}" destId="{48975B47-080F-4F72-B233-C1149B4C1CFF}" srcOrd="0" destOrd="0" presId="urn:microsoft.com/office/officeart/2005/8/layout/arrow5"/>
    <dgm:cxn modelId="{4AB3296B-63DF-4609-88AD-21825758014C}" type="presParOf" srcId="{48975B47-080F-4F72-B233-C1149B4C1CFF}" destId="{B98240E4-006A-4632-BF96-3AE582B0790D}" srcOrd="0" destOrd="0" presId="urn:microsoft.com/office/officeart/2005/8/layout/arrow5"/>
    <dgm:cxn modelId="{E6911F84-9461-4DFD-AD79-18D58FDB9052}" type="presParOf" srcId="{48975B47-080F-4F72-B233-C1149B4C1CFF}" destId="{B24554DA-C12A-44F8-998F-4E4D521587F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53C111-5EC6-4802-829D-258ADBA53BBD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69CFE10-9E35-4ECD-8C8C-27C71A059973}">
      <dgm:prSet/>
      <dgm:spPr/>
      <dgm:t>
        <a:bodyPr/>
        <a:lstStyle/>
        <a:p>
          <a:pPr rtl="0"/>
          <a:r>
            <a:rPr lang="ru-RU" dirty="0" err="1" smtClean="0"/>
            <a:t>Спочатку</a:t>
          </a:r>
          <a:r>
            <a:rPr lang="ru-RU" dirty="0" smtClean="0"/>
            <a:t> </a:t>
          </a:r>
          <a:r>
            <a:rPr lang="ru-RU" dirty="0" err="1" smtClean="0"/>
            <a:t>необхідно</a:t>
          </a:r>
          <a:r>
            <a:rPr lang="ru-RU" dirty="0" smtClean="0"/>
            <a:t> </a:t>
          </a:r>
          <a:r>
            <a:rPr lang="ru-RU" dirty="0" err="1" smtClean="0"/>
            <a:t>налагодити</a:t>
          </a:r>
          <a:r>
            <a:rPr lang="ru-RU" dirty="0" smtClean="0"/>
            <a:t> </a:t>
          </a:r>
          <a:r>
            <a:rPr lang="ru-RU" dirty="0" err="1" smtClean="0"/>
            <a:t>зв’язок</a:t>
          </a:r>
          <a:r>
            <a:rPr lang="ru-RU" dirty="0" smtClean="0"/>
            <a:t> </a:t>
          </a:r>
          <a:r>
            <a:rPr lang="ru-RU" dirty="0" err="1" smtClean="0"/>
            <a:t>між</a:t>
          </a:r>
          <a:r>
            <a:rPr lang="ru-RU" dirty="0" smtClean="0"/>
            <a:t> </a:t>
          </a:r>
          <a:r>
            <a:rPr lang="ru-RU" dirty="0" err="1" smtClean="0"/>
            <a:t>всіма</a:t>
          </a:r>
          <a:r>
            <a:rPr lang="ru-RU" dirty="0" smtClean="0"/>
            <a:t> </a:t>
          </a:r>
          <a:r>
            <a:rPr lang="ru-RU" dirty="0" err="1" smtClean="0"/>
            <a:t>учасниками</a:t>
          </a:r>
          <a:r>
            <a:rPr lang="ru-RU" dirty="0" smtClean="0"/>
            <a:t> </a:t>
          </a:r>
          <a:r>
            <a:rPr lang="ru-RU" dirty="0" err="1" smtClean="0"/>
            <a:t>освітнього</a:t>
          </a:r>
          <a:r>
            <a:rPr lang="ru-RU" dirty="0" smtClean="0"/>
            <a:t> </a:t>
          </a:r>
          <a:r>
            <a:rPr lang="ru-RU" dirty="0" err="1" smtClean="0"/>
            <a:t>процесу</a:t>
          </a:r>
          <a:endParaRPr lang="uk-UA" dirty="0"/>
        </a:p>
      </dgm:t>
    </dgm:pt>
    <dgm:pt modelId="{A06A22FF-1F1F-4CA3-8414-9A26DF119095}" type="parTrans" cxnId="{A389D4A6-3A3E-4C38-9919-F409850FED83}">
      <dgm:prSet/>
      <dgm:spPr/>
      <dgm:t>
        <a:bodyPr/>
        <a:lstStyle/>
        <a:p>
          <a:endParaRPr lang="uk-UA"/>
        </a:p>
      </dgm:t>
    </dgm:pt>
    <dgm:pt modelId="{0C479D11-8E71-4E7D-AF37-9D70695EF0E5}" type="sibTrans" cxnId="{A389D4A6-3A3E-4C38-9919-F409850FED83}">
      <dgm:prSet/>
      <dgm:spPr/>
      <dgm:t>
        <a:bodyPr/>
        <a:lstStyle/>
        <a:p>
          <a:endParaRPr lang="uk-UA"/>
        </a:p>
      </dgm:t>
    </dgm:pt>
    <dgm:pt modelId="{493295A4-8840-4903-B4CF-8391298B12B6}" type="pres">
      <dgm:prSet presAssocID="{A153C111-5EC6-4802-829D-258ADBA53B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4FDB684-C1F6-4CFF-BF21-D3A2580BB39C}" type="pres">
      <dgm:prSet presAssocID="{569CFE10-9E35-4ECD-8C8C-27C71A059973}" presName="parTxOnly" presStyleLbl="node1" presStyleIdx="0" presStyleCnt="1" custLinFactNeighborX="-49" custLinFactNeighborY="31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0241399-5E31-477E-A34C-5A50EDF33B32}" type="presOf" srcId="{A153C111-5EC6-4802-829D-258ADBA53BBD}" destId="{493295A4-8840-4903-B4CF-8391298B12B6}" srcOrd="0" destOrd="0" presId="urn:microsoft.com/office/officeart/2005/8/layout/chevron1"/>
    <dgm:cxn modelId="{A389D4A6-3A3E-4C38-9919-F409850FED83}" srcId="{A153C111-5EC6-4802-829D-258ADBA53BBD}" destId="{569CFE10-9E35-4ECD-8C8C-27C71A059973}" srcOrd="0" destOrd="0" parTransId="{A06A22FF-1F1F-4CA3-8414-9A26DF119095}" sibTransId="{0C479D11-8E71-4E7D-AF37-9D70695EF0E5}"/>
    <dgm:cxn modelId="{D661F22A-79F5-407C-98B6-28C7D7A34B5A}" type="presOf" srcId="{569CFE10-9E35-4ECD-8C8C-27C71A059973}" destId="{84FDB684-C1F6-4CFF-BF21-D3A2580BB39C}" srcOrd="0" destOrd="0" presId="urn:microsoft.com/office/officeart/2005/8/layout/chevron1"/>
    <dgm:cxn modelId="{5E6D946F-7F01-4442-B74F-E4D96449FEBC}" type="presParOf" srcId="{493295A4-8840-4903-B4CF-8391298B12B6}" destId="{84FDB684-C1F6-4CFF-BF21-D3A2580BB39C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F435C9-D47F-4D17-B1AB-699CBC9E315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0C0803E-ABDA-4AA2-99AB-8B93594E9F3B}">
      <dgm:prSet/>
      <dgm:spPr/>
      <dgm:t>
        <a:bodyPr/>
        <a:lstStyle/>
        <a:p>
          <a:pPr rtl="0"/>
          <a:r>
            <a:rPr lang="ru-RU" dirty="0" err="1" smtClean="0"/>
            <a:t>Hangouts</a:t>
          </a:r>
          <a:r>
            <a:rPr lang="ru-RU" dirty="0" smtClean="0"/>
            <a:t> </a:t>
          </a:r>
          <a:r>
            <a:rPr lang="ru-RU" dirty="0" err="1" smtClean="0"/>
            <a:t>On</a:t>
          </a:r>
          <a:r>
            <a:rPr lang="ru-RU" dirty="0" smtClean="0"/>
            <a:t> </a:t>
          </a:r>
          <a:r>
            <a:rPr lang="ru-RU" dirty="0" err="1" smtClean="0"/>
            <a:t>Air</a:t>
          </a:r>
          <a:r>
            <a:rPr lang="ru-RU" dirty="0" smtClean="0"/>
            <a:t> по </a:t>
          </a:r>
          <a:r>
            <a:rPr lang="ru-RU" dirty="0" err="1" smtClean="0"/>
            <a:t>суті</a:t>
          </a:r>
          <a:r>
            <a:rPr lang="ru-RU" dirty="0" smtClean="0"/>
            <a:t> є платформою, яка </a:t>
          </a:r>
          <a:r>
            <a:rPr lang="ru-RU" dirty="0" err="1" smtClean="0"/>
            <a:t>дозволяє</a:t>
          </a:r>
          <a:r>
            <a:rPr lang="ru-RU" dirty="0" smtClean="0"/>
            <a:t> </a:t>
          </a:r>
          <a:r>
            <a:rPr lang="ru-RU" dirty="0" err="1" smtClean="0"/>
            <a:t>користувачам</a:t>
          </a:r>
          <a:r>
            <a:rPr lang="ru-RU" dirty="0" smtClean="0"/>
            <a:t> легко </a:t>
          </a:r>
          <a:r>
            <a:rPr lang="ru-RU" dirty="0" err="1" smtClean="0"/>
            <a:t>підключатис</a:t>
          </a:r>
          <a:r>
            <a:rPr lang="uk-UA" dirty="0" smtClean="0"/>
            <a:t>ь</a:t>
          </a:r>
          <a:r>
            <a:rPr lang="ru-RU" dirty="0" smtClean="0"/>
            <a:t> один до одного і </a:t>
          </a:r>
          <a:r>
            <a:rPr lang="ru-RU" dirty="0" err="1" smtClean="0"/>
            <a:t>миттєво</a:t>
          </a:r>
          <a:r>
            <a:rPr lang="ru-RU" dirty="0" smtClean="0"/>
            <a:t> </a:t>
          </a:r>
          <a:r>
            <a:rPr lang="ru-RU" dirty="0" err="1" smtClean="0"/>
            <a:t>створювати</a:t>
          </a:r>
          <a:r>
            <a:rPr lang="ru-RU" dirty="0" smtClean="0"/>
            <a:t> </a:t>
          </a:r>
          <a:r>
            <a:rPr lang="ru-RU" dirty="0" err="1" smtClean="0"/>
            <a:t>відео-продакшен</a:t>
          </a:r>
          <a:r>
            <a:rPr lang="ru-RU" dirty="0" smtClean="0"/>
            <a:t> з </a:t>
          </a:r>
          <a:r>
            <a:rPr lang="ru-RU" dirty="0" err="1" smtClean="0"/>
            <a:t>декількох</a:t>
          </a:r>
          <a:r>
            <a:rPr lang="ru-RU" dirty="0" smtClean="0"/>
            <a:t> камер.</a:t>
          </a:r>
          <a:endParaRPr lang="uk-UA" dirty="0"/>
        </a:p>
      </dgm:t>
    </dgm:pt>
    <dgm:pt modelId="{E7E979A7-B9D7-435A-AED8-90A89A6557E7}" type="parTrans" cxnId="{02DA8E67-46CC-4576-B5E5-BB03F1B7024B}">
      <dgm:prSet/>
      <dgm:spPr/>
      <dgm:t>
        <a:bodyPr/>
        <a:lstStyle/>
        <a:p>
          <a:endParaRPr lang="uk-UA"/>
        </a:p>
      </dgm:t>
    </dgm:pt>
    <dgm:pt modelId="{0651AA4F-468D-40BC-B0B4-128FBDBA9CEB}" type="sibTrans" cxnId="{02DA8E67-46CC-4576-B5E5-BB03F1B7024B}">
      <dgm:prSet/>
      <dgm:spPr/>
      <dgm:t>
        <a:bodyPr/>
        <a:lstStyle/>
        <a:p>
          <a:endParaRPr lang="uk-UA"/>
        </a:p>
      </dgm:t>
    </dgm:pt>
    <dgm:pt modelId="{97350239-1CC7-4E81-BEE9-866F5048E361}" type="pres">
      <dgm:prSet presAssocID="{38F435C9-D47F-4D17-B1AB-699CBC9E31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B14D1AF-FAA5-476C-B042-09253AAAC720}" type="pres">
      <dgm:prSet presAssocID="{00C0803E-ABDA-4AA2-99AB-8B93594E9F3B}" presName="parentText" presStyleLbl="node1" presStyleIdx="0" presStyleCnt="1" custLinFactNeighborY="2737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EC64AFE-6208-4ECD-BDB3-436A76039E86}" type="presOf" srcId="{00C0803E-ABDA-4AA2-99AB-8B93594E9F3B}" destId="{7B14D1AF-FAA5-476C-B042-09253AAAC720}" srcOrd="0" destOrd="0" presId="urn:microsoft.com/office/officeart/2005/8/layout/vList2"/>
    <dgm:cxn modelId="{C57E3ED7-82AF-46EF-A0AF-45E8ACA9CCC3}" type="presOf" srcId="{38F435C9-D47F-4D17-B1AB-699CBC9E315E}" destId="{97350239-1CC7-4E81-BEE9-866F5048E361}" srcOrd="0" destOrd="0" presId="urn:microsoft.com/office/officeart/2005/8/layout/vList2"/>
    <dgm:cxn modelId="{02DA8E67-46CC-4576-B5E5-BB03F1B7024B}" srcId="{38F435C9-D47F-4D17-B1AB-699CBC9E315E}" destId="{00C0803E-ABDA-4AA2-99AB-8B93594E9F3B}" srcOrd="0" destOrd="0" parTransId="{E7E979A7-B9D7-435A-AED8-90A89A6557E7}" sibTransId="{0651AA4F-468D-40BC-B0B4-128FBDBA9CEB}"/>
    <dgm:cxn modelId="{0B48F860-3F33-442F-8A5A-5EBD423480D3}" type="presParOf" srcId="{97350239-1CC7-4E81-BEE9-866F5048E361}" destId="{7B14D1AF-FAA5-476C-B042-09253AAAC7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6564-7B7D-4F46-BF41-BC85E354C053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750B51C-1C10-4BE7-B299-A0794F175D20}">
      <dgm:prSet/>
      <dgm:spPr/>
      <dgm:t>
        <a:bodyPr/>
        <a:lstStyle/>
        <a:p>
          <a:pPr rtl="0"/>
          <a:r>
            <a:rPr lang="uk-UA" dirty="0" smtClean="0"/>
            <a:t>Створення віртуального класруму</a:t>
          </a:r>
          <a:endParaRPr lang="uk-UA" dirty="0"/>
        </a:p>
      </dgm:t>
    </dgm:pt>
    <dgm:pt modelId="{7C290A67-18E0-43D6-BE4C-80C684F722CF}" type="parTrans" cxnId="{029C90B9-F278-4D11-8474-D3530E1D708F}">
      <dgm:prSet/>
      <dgm:spPr/>
      <dgm:t>
        <a:bodyPr/>
        <a:lstStyle/>
        <a:p>
          <a:endParaRPr lang="uk-UA"/>
        </a:p>
      </dgm:t>
    </dgm:pt>
    <dgm:pt modelId="{3522FA6A-B157-4012-9CDF-0CD2F1058F10}" type="sibTrans" cxnId="{029C90B9-F278-4D11-8474-D3530E1D708F}">
      <dgm:prSet/>
      <dgm:spPr/>
      <dgm:t>
        <a:bodyPr/>
        <a:lstStyle/>
        <a:p>
          <a:endParaRPr lang="uk-UA"/>
        </a:p>
      </dgm:t>
    </dgm:pt>
    <dgm:pt modelId="{354AFC60-9FF4-43C3-843A-8D58186DE4C7}" type="pres">
      <dgm:prSet presAssocID="{84056564-7B7D-4F46-BF41-BC85E354C05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50CB0BF9-D067-4872-8429-6FC50CC9B5E1}" type="pres">
      <dgm:prSet presAssocID="{A750B51C-1C10-4BE7-B299-A0794F175D20}" presName="horFlow" presStyleCnt="0"/>
      <dgm:spPr/>
    </dgm:pt>
    <dgm:pt modelId="{B4614EE6-AB30-4455-AA0B-2C69048E1513}" type="pres">
      <dgm:prSet presAssocID="{A750B51C-1C10-4BE7-B299-A0794F175D20}" presName="bigChev" presStyleLbl="node1" presStyleIdx="0" presStyleCnt="1" custScaleX="296600"/>
      <dgm:spPr/>
      <dgm:t>
        <a:bodyPr/>
        <a:lstStyle/>
        <a:p>
          <a:endParaRPr lang="uk-UA"/>
        </a:p>
      </dgm:t>
    </dgm:pt>
  </dgm:ptLst>
  <dgm:cxnLst>
    <dgm:cxn modelId="{D1C37BB0-4823-4F82-AC12-3B54CBA8A5D1}" type="presOf" srcId="{A750B51C-1C10-4BE7-B299-A0794F175D20}" destId="{B4614EE6-AB30-4455-AA0B-2C69048E1513}" srcOrd="0" destOrd="0" presId="urn:microsoft.com/office/officeart/2005/8/layout/lProcess3"/>
    <dgm:cxn modelId="{029C90B9-F278-4D11-8474-D3530E1D708F}" srcId="{84056564-7B7D-4F46-BF41-BC85E354C053}" destId="{A750B51C-1C10-4BE7-B299-A0794F175D20}" srcOrd="0" destOrd="0" parTransId="{7C290A67-18E0-43D6-BE4C-80C684F722CF}" sibTransId="{3522FA6A-B157-4012-9CDF-0CD2F1058F10}"/>
    <dgm:cxn modelId="{DF2D879A-9058-437F-841D-CDFBE44CB656}" type="presOf" srcId="{84056564-7B7D-4F46-BF41-BC85E354C053}" destId="{354AFC60-9FF4-43C3-843A-8D58186DE4C7}" srcOrd="0" destOrd="0" presId="urn:microsoft.com/office/officeart/2005/8/layout/lProcess3"/>
    <dgm:cxn modelId="{2F1DC4EF-2E94-43C3-BC08-FFA49518727B}" type="presParOf" srcId="{354AFC60-9FF4-43C3-843A-8D58186DE4C7}" destId="{50CB0BF9-D067-4872-8429-6FC50CC9B5E1}" srcOrd="0" destOrd="0" presId="urn:microsoft.com/office/officeart/2005/8/layout/lProcess3"/>
    <dgm:cxn modelId="{E3AAB258-3F7A-4817-A01E-6BDADCD052CC}" type="presParOf" srcId="{50CB0BF9-D067-4872-8429-6FC50CC9B5E1}" destId="{B4614EE6-AB30-4455-AA0B-2C69048E151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76DD2A-62F3-43DD-8AB6-6115733BBCE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0E596152-49DA-4C5F-8E03-BD74EBE3F105}">
      <dgm:prSet/>
      <dgm:spPr/>
      <dgm:t>
        <a:bodyPr/>
        <a:lstStyle/>
        <a:p>
          <a:pPr rtl="0"/>
          <a:r>
            <a:rPr lang="en-US" smtClean="0"/>
            <a:t>Google </a:t>
          </a:r>
          <a:r>
            <a:rPr lang="uk-UA" smtClean="0"/>
            <a:t>Клас – це безкоштовний сервіс для навчальних закладів. Він допомагає заощадити час, ефективніше організувати роботу й спілкуватися з учнями. </a:t>
          </a:r>
          <a:r>
            <a:rPr lang="en-US" smtClean="0"/>
            <a:t>Google Classroom </a:t>
          </a:r>
          <a:r>
            <a:rPr lang="uk-UA" smtClean="0"/>
            <a:t>пов'язує </a:t>
          </a:r>
          <a:r>
            <a:rPr lang="en-US" smtClean="0"/>
            <a:t>Google Drive, Google Docs </a:t>
          </a:r>
          <a:r>
            <a:rPr lang="uk-UA" smtClean="0"/>
            <a:t>та </a:t>
          </a:r>
          <a:r>
            <a:rPr lang="en-US" smtClean="0"/>
            <a:t>Gmail </a:t>
          </a:r>
          <a:r>
            <a:rPr lang="uk-UA" smtClean="0"/>
            <a:t>разом</a:t>
          </a:r>
          <a:endParaRPr lang="uk-UA"/>
        </a:p>
      </dgm:t>
    </dgm:pt>
    <dgm:pt modelId="{444441EE-BF49-411E-84B4-4D59235E1C85}" type="parTrans" cxnId="{F7280F2B-9908-4AA5-906B-2EC9A5C7289F}">
      <dgm:prSet/>
      <dgm:spPr/>
      <dgm:t>
        <a:bodyPr/>
        <a:lstStyle/>
        <a:p>
          <a:endParaRPr lang="uk-UA"/>
        </a:p>
      </dgm:t>
    </dgm:pt>
    <dgm:pt modelId="{787C7100-F1A7-4E87-BD24-EF5A3B792227}" type="sibTrans" cxnId="{F7280F2B-9908-4AA5-906B-2EC9A5C7289F}">
      <dgm:prSet/>
      <dgm:spPr/>
      <dgm:t>
        <a:bodyPr/>
        <a:lstStyle/>
        <a:p>
          <a:endParaRPr lang="uk-UA"/>
        </a:p>
      </dgm:t>
    </dgm:pt>
    <dgm:pt modelId="{A61F74C2-3C32-4F0A-85B9-04A1FAE72346}" type="pres">
      <dgm:prSet presAssocID="{1C76DD2A-62F3-43DD-8AB6-6115733BBC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4CF9BF-8C1F-4285-8ADD-E4981548389D}" type="pres">
      <dgm:prSet presAssocID="{0E596152-49DA-4C5F-8E03-BD74EBE3F10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280F2B-9908-4AA5-906B-2EC9A5C7289F}" srcId="{1C76DD2A-62F3-43DD-8AB6-6115733BBCE5}" destId="{0E596152-49DA-4C5F-8E03-BD74EBE3F105}" srcOrd="0" destOrd="0" parTransId="{444441EE-BF49-411E-84B4-4D59235E1C85}" sibTransId="{787C7100-F1A7-4E87-BD24-EF5A3B792227}"/>
    <dgm:cxn modelId="{3EF6C19D-2245-4BA7-8552-D1DD80B1B4E6}" type="presOf" srcId="{0E596152-49DA-4C5F-8E03-BD74EBE3F105}" destId="{754CF9BF-8C1F-4285-8ADD-E4981548389D}" srcOrd="0" destOrd="0" presId="urn:microsoft.com/office/officeart/2005/8/layout/vList2"/>
    <dgm:cxn modelId="{CEAE7FDA-2548-445B-8803-24E4F56B31A4}" type="presOf" srcId="{1C76DD2A-62F3-43DD-8AB6-6115733BBCE5}" destId="{A61F74C2-3C32-4F0A-85B9-04A1FAE72346}" srcOrd="0" destOrd="0" presId="urn:microsoft.com/office/officeart/2005/8/layout/vList2"/>
    <dgm:cxn modelId="{C8F05119-C04D-4B7B-B3A9-5D7CE3989B91}" type="presParOf" srcId="{A61F74C2-3C32-4F0A-85B9-04A1FAE72346}" destId="{754CF9BF-8C1F-4285-8ADD-E4981548389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ACA655-52A3-44A7-B824-FCAC30253096}" type="doc">
      <dgm:prSet loTypeId="urn:microsoft.com/office/officeart/2005/8/layout/chevron1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36E39D5D-728F-4216-9BAD-521D71F2AA90}">
      <dgm:prSet/>
      <dgm:spPr/>
      <dgm:t>
        <a:bodyPr/>
        <a:lstStyle/>
        <a:p>
          <a:pPr rtl="0"/>
          <a:r>
            <a:rPr lang="ru-RU" dirty="0" smtClean="0"/>
            <a:t> Уроки в </a:t>
          </a:r>
          <a:r>
            <a:rPr lang="ru-RU" dirty="0" err="1" smtClean="0"/>
            <a:t>режимі</a:t>
          </a:r>
          <a:r>
            <a:rPr lang="ru-RU" dirty="0" smtClean="0"/>
            <a:t> </a:t>
          </a:r>
        </a:p>
        <a:p>
          <a:pPr rtl="0"/>
          <a:r>
            <a:rPr lang="ru-RU" dirty="0" smtClean="0"/>
            <a:t>он-</a:t>
          </a:r>
          <a:r>
            <a:rPr lang="ru-RU" dirty="0" err="1" smtClean="0"/>
            <a:t>лайн</a:t>
          </a:r>
          <a:endParaRPr lang="uk-UA" dirty="0"/>
        </a:p>
      </dgm:t>
    </dgm:pt>
    <dgm:pt modelId="{9C57B188-CD0A-4234-A482-D4F475763E80}" type="parTrans" cxnId="{524FC6FE-37B0-4B00-BB59-6AAFEBC0FE71}">
      <dgm:prSet/>
      <dgm:spPr/>
      <dgm:t>
        <a:bodyPr/>
        <a:lstStyle/>
        <a:p>
          <a:endParaRPr lang="uk-UA"/>
        </a:p>
      </dgm:t>
    </dgm:pt>
    <dgm:pt modelId="{68DF8F2F-3D95-4331-8EEB-5F32EE53E786}" type="sibTrans" cxnId="{524FC6FE-37B0-4B00-BB59-6AAFEBC0FE71}">
      <dgm:prSet/>
      <dgm:spPr/>
      <dgm:t>
        <a:bodyPr/>
        <a:lstStyle/>
        <a:p>
          <a:endParaRPr lang="uk-UA"/>
        </a:p>
      </dgm:t>
    </dgm:pt>
    <dgm:pt modelId="{66E4CBAF-ED0B-4ACA-BF7F-B7A467DF6020}" type="pres">
      <dgm:prSet presAssocID="{3DACA655-52A3-44A7-B824-FCAC302530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EAA2503-9463-4255-95F3-A5C4C5F46AEF}" type="pres">
      <dgm:prSet presAssocID="{36E39D5D-728F-4216-9BAD-521D71F2AA90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0191B9D-0CFA-4C41-AB1C-B7D5F96B57A7}" type="presOf" srcId="{36E39D5D-728F-4216-9BAD-521D71F2AA90}" destId="{2EAA2503-9463-4255-95F3-A5C4C5F46AEF}" srcOrd="0" destOrd="0" presId="urn:microsoft.com/office/officeart/2005/8/layout/chevron1"/>
    <dgm:cxn modelId="{91739E50-A067-44C9-A0AF-F10F17A46751}" type="presOf" srcId="{3DACA655-52A3-44A7-B824-FCAC30253096}" destId="{66E4CBAF-ED0B-4ACA-BF7F-B7A467DF6020}" srcOrd="0" destOrd="0" presId="urn:microsoft.com/office/officeart/2005/8/layout/chevron1"/>
    <dgm:cxn modelId="{524FC6FE-37B0-4B00-BB59-6AAFEBC0FE71}" srcId="{3DACA655-52A3-44A7-B824-FCAC30253096}" destId="{36E39D5D-728F-4216-9BAD-521D71F2AA90}" srcOrd="0" destOrd="0" parTransId="{9C57B188-CD0A-4234-A482-D4F475763E80}" sibTransId="{68DF8F2F-3D95-4331-8EEB-5F32EE53E786}"/>
    <dgm:cxn modelId="{47461498-49E9-45EB-B3BC-EEFF433D9FAE}" type="presParOf" srcId="{66E4CBAF-ED0B-4ACA-BF7F-B7A467DF6020}" destId="{2EAA2503-9463-4255-95F3-A5C4C5F46AE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16696-B29F-4A3B-BC66-13E53F98451F}">
      <dsp:nvSpPr>
        <dsp:cNvPr id="0" name=""/>
        <dsp:cNvSpPr/>
      </dsp:nvSpPr>
      <dsp:spPr>
        <a:xfrm>
          <a:off x="0" y="496072"/>
          <a:ext cx="3528392" cy="397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Учасникам</a:t>
          </a:r>
          <a:r>
            <a:rPr lang="ru-RU" sz="1000" kern="1200" dirty="0" smtClean="0"/>
            <a:t> ваших </a:t>
          </a:r>
          <a:r>
            <a:rPr lang="ru-RU" sz="1000" kern="1200" dirty="0" err="1" smtClean="0"/>
            <a:t>вебінарів</a:t>
          </a:r>
          <a:r>
            <a:rPr lang="ru-RU" sz="1000" kern="1200" dirty="0" smtClean="0"/>
            <a:t> не </a:t>
          </a:r>
          <a:r>
            <a:rPr lang="ru-RU" sz="1000" kern="1200" dirty="0" err="1" smtClean="0"/>
            <a:t>потрібно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встановлювати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Adobe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Flash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Player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або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інші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програми</a:t>
          </a:r>
          <a:endParaRPr lang="uk-UA" sz="1000" kern="1200" dirty="0"/>
        </a:p>
      </dsp:txBody>
      <dsp:txXfrm>
        <a:off x="19419" y="515491"/>
        <a:ext cx="3489554" cy="358962"/>
      </dsp:txXfrm>
    </dsp:sp>
    <dsp:sp modelId="{3F8C7482-42F0-4316-8811-AA36A8AB45CB}">
      <dsp:nvSpPr>
        <dsp:cNvPr id="0" name=""/>
        <dsp:cNvSpPr/>
      </dsp:nvSpPr>
      <dsp:spPr>
        <a:xfrm>
          <a:off x="0" y="922672"/>
          <a:ext cx="3528392" cy="397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Все </a:t>
          </a:r>
          <a:r>
            <a:rPr lang="ru-RU" sz="1000" kern="1200" dirty="0" err="1" smtClean="0"/>
            <a:t>працює</a:t>
          </a:r>
          <a:r>
            <a:rPr lang="ru-RU" sz="1000" kern="1200" dirty="0" smtClean="0"/>
            <a:t> в </a:t>
          </a:r>
          <a:r>
            <a:rPr lang="ru-RU" sz="1000" kern="1200" dirty="0" err="1" smtClean="0"/>
            <a:t>улюбленому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браузері</a:t>
          </a:r>
          <a:r>
            <a:rPr lang="ru-RU" sz="1000" kern="1200" dirty="0" smtClean="0"/>
            <a:t> на </a:t>
          </a:r>
          <a:r>
            <a:rPr lang="ru-RU" sz="1000" kern="1200" dirty="0" err="1" smtClean="0"/>
            <a:t>комп’ютері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чи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мобільному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пристрої</a:t>
          </a:r>
          <a:endParaRPr lang="uk-UA" sz="1000" kern="1200" dirty="0"/>
        </a:p>
      </dsp:txBody>
      <dsp:txXfrm>
        <a:off x="19419" y="942091"/>
        <a:ext cx="3489554" cy="358962"/>
      </dsp:txXfrm>
    </dsp:sp>
    <dsp:sp modelId="{09F35C71-58E5-4C6D-B006-2D7A123AEE14}">
      <dsp:nvSpPr>
        <dsp:cNvPr id="0" name=""/>
        <dsp:cNvSpPr/>
      </dsp:nvSpPr>
      <dsp:spPr>
        <a:xfrm>
          <a:off x="0" y="1349272"/>
          <a:ext cx="3528392" cy="397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err="1" smtClean="0"/>
            <a:t>Можливість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запросити</a:t>
          </a:r>
          <a:r>
            <a:rPr lang="ru-RU" sz="1000" b="0" i="0" kern="1200" dirty="0" smtClean="0"/>
            <a:t> до </a:t>
          </a:r>
          <a:r>
            <a:rPr lang="ru-RU" sz="1000" b="0" i="0" kern="1200" dirty="0" err="1" smtClean="0"/>
            <a:t>діалогу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учасників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вебінару</a:t>
          </a:r>
          <a:r>
            <a:rPr lang="ru-RU" sz="1000" b="0" i="0" kern="1200" dirty="0" smtClean="0"/>
            <a:t> та </a:t>
          </a:r>
          <a:r>
            <a:rPr lang="ru-RU" sz="1000" b="0" i="0" kern="1200" dirty="0" err="1" smtClean="0"/>
            <a:t>інших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ведучих</a:t>
          </a:r>
          <a:r>
            <a:rPr lang="ru-RU" sz="1000" b="0" i="0" kern="1200" dirty="0" smtClean="0"/>
            <a:t> по </a:t>
          </a:r>
          <a:r>
            <a:rPr lang="ru-RU" sz="1000" b="0" i="0" kern="1200" dirty="0" err="1" smtClean="0"/>
            <a:t>черзі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або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увімкнути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камери</a:t>
          </a:r>
          <a:r>
            <a:rPr lang="ru-RU" sz="1000" b="0" i="0" kern="1200" dirty="0" smtClean="0"/>
            <a:t> для 10 </a:t>
          </a:r>
          <a:r>
            <a:rPr lang="ru-RU" sz="1000" b="0" i="0" kern="1200" dirty="0" err="1" smtClean="0"/>
            <a:t>осіб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одночасно</a:t>
          </a:r>
          <a:endParaRPr lang="uk-UA" sz="1000" kern="1200" dirty="0"/>
        </a:p>
      </dsp:txBody>
      <dsp:txXfrm>
        <a:off x="19419" y="1368691"/>
        <a:ext cx="3489554" cy="358962"/>
      </dsp:txXfrm>
    </dsp:sp>
    <dsp:sp modelId="{A83FA75D-ED28-4AA6-AA43-B753D3F3466F}">
      <dsp:nvSpPr>
        <dsp:cNvPr id="0" name=""/>
        <dsp:cNvSpPr/>
      </dsp:nvSpPr>
      <dsp:spPr>
        <a:xfrm>
          <a:off x="0" y="1775872"/>
          <a:ext cx="3528392" cy="397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err="1" smtClean="0"/>
            <a:t>Можливість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тестування</a:t>
          </a:r>
          <a:r>
            <a:rPr lang="ru-RU" sz="1000" b="0" i="0" kern="1200" dirty="0" smtClean="0"/>
            <a:t> </a:t>
          </a:r>
          <a:r>
            <a:rPr lang="ru-RU" sz="1000" b="0" i="0" kern="1200" dirty="0" err="1" smtClean="0"/>
            <a:t>учасників</a:t>
          </a:r>
          <a:r>
            <a:rPr lang="ru-RU" sz="1000" b="0" i="0" kern="1200" dirty="0" smtClean="0"/>
            <a:t> за </a:t>
          </a:r>
          <a:r>
            <a:rPr lang="ru-RU" sz="1000" b="0" i="0" kern="1200" dirty="0" err="1" smtClean="0"/>
            <a:t>допомогою</a:t>
          </a:r>
          <a:r>
            <a:rPr lang="ru-RU" sz="1000" b="0" i="0" kern="1200" dirty="0" smtClean="0"/>
            <a:t> онлайн-</a:t>
          </a:r>
          <a:r>
            <a:rPr lang="ru-RU" sz="1000" b="0" i="0" kern="1200" dirty="0" err="1" smtClean="0"/>
            <a:t>тестів</a:t>
          </a:r>
          <a:r>
            <a:rPr lang="ru-RU" sz="1000" b="0" i="0" kern="1200" dirty="0" smtClean="0"/>
            <a:t>, </a:t>
          </a:r>
          <a:endParaRPr lang="uk-UA" sz="1000" kern="1200" dirty="0"/>
        </a:p>
      </dsp:txBody>
      <dsp:txXfrm>
        <a:off x="19419" y="1795291"/>
        <a:ext cx="3489554" cy="358962"/>
      </dsp:txXfrm>
    </dsp:sp>
    <dsp:sp modelId="{B91A55AB-0771-46B6-BB85-7971722ABF75}">
      <dsp:nvSpPr>
        <dsp:cNvPr id="0" name=""/>
        <dsp:cNvSpPr/>
      </dsp:nvSpPr>
      <dsp:spPr>
        <a:xfrm>
          <a:off x="0" y="2202471"/>
          <a:ext cx="3528392" cy="397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0" i="0" kern="1200" dirty="0" smtClean="0"/>
            <a:t>Запис трансляції</a:t>
          </a:r>
          <a:endParaRPr lang="uk-UA" sz="1000" kern="1200" dirty="0"/>
        </a:p>
      </dsp:txBody>
      <dsp:txXfrm>
        <a:off x="19419" y="2221890"/>
        <a:ext cx="3489554" cy="35896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BE777-0ADA-464C-A0D2-C5C5E7CA7E6E}">
      <dsp:nvSpPr>
        <dsp:cNvPr id="0" name=""/>
        <dsp:cNvSpPr/>
      </dsp:nvSpPr>
      <dsp:spPr>
        <a:xfrm>
          <a:off x="0" y="600"/>
          <a:ext cx="4355976" cy="48631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smtClean="0"/>
            <a:t>Цей ресурс - це інструмент для відеоконференцій, який є дуже зручним для користувачів. </a:t>
          </a:r>
          <a:endParaRPr lang="uk-UA" sz="1200" kern="1200"/>
        </a:p>
      </dsp:txBody>
      <dsp:txXfrm>
        <a:off x="23740" y="24340"/>
        <a:ext cx="4308496" cy="438836"/>
      </dsp:txXfrm>
    </dsp:sp>
    <dsp:sp modelId="{345C6103-423A-4E33-9255-1413B6AA4B26}">
      <dsp:nvSpPr>
        <dsp:cNvPr id="0" name=""/>
        <dsp:cNvSpPr/>
      </dsp:nvSpPr>
      <dsp:spPr>
        <a:xfrm>
          <a:off x="0" y="497534"/>
          <a:ext cx="4355976" cy="486316"/>
        </a:xfrm>
        <a:prstGeom prst="roundRect">
          <a:avLst/>
        </a:prstGeom>
        <a:gradFill rotWithShape="0">
          <a:gsLst>
            <a:gs pos="0">
              <a:schemeClr val="accent2">
                <a:hueOff val="-785092"/>
                <a:satOff val="-1048"/>
                <a:lumOff val="621"/>
                <a:alphaOff val="0"/>
                <a:tint val="50000"/>
                <a:satMod val="300000"/>
              </a:schemeClr>
            </a:gs>
            <a:gs pos="35000">
              <a:schemeClr val="accent2">
                <a:hueOff val="-785092"/>
                <a:satOff val="-1048"/>
                <a:lumOff val="621"/>
                <a:alphaOff val="0"/>
                <a:tint val="37000"/>
                <a:satMod val="300000"/>
              </a:schemeClr>
            </a:gs>
            <a:gs pos="100000">
              <a:schemeClr val="accent2">
                <a:hueOff val="-785092"/>
                <a:satOff val="-1048"/>
                <a:lumOff val="62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smtClean="0"/>
            <a:t>Щоб налаштувати зустріч, вам потрібен обліковий запис, який потребує певної хвилини, щоб налаштувати його. </a:t>
          </a:r>
          <a:endParaRPr lang="uk-UA" sz="1200" kern="1200"/>
        </a:p>
      </dsp:txBody>
      <dsp:txXfrm>
        <a:off x="23740" y="521274"/>
        <a:ext cx="4308496" cy="438836"/>
      </dsp:txXfrm>
    </dsp:sp>
    <dsp:sp modelId="{19EA4D26-9AE9-42A6-A270-B8C86A2ADC0E}">
      <dsp:nvSpPr>
        <dsp:cNvPr id="0" name=""/>
        <dsp:cNvSpPr/>
      </dsp:nvSpPr>
      <dsp:spPr>
        <a:xfrm>
          <a:off x="0" y="994468"/>
          <a:ext cx="4355976" cy="486316"/>
        </a:xfrm>
        <a:prstGeom prst="roundRect">
          <a:avLst/>
        </a:prstGeom>
        <a:gradFill rotWithShape="0">
          <a:gsLst>
            <a:gs pos="0">
              <a:schemeClr val="accent2">
                <a:hueOff val="-1570184"/>
                <a:satOff val="-2097"/>
                <a:lumOff val="1242"/>
                <a:alphaOff val="0"/>
                <a:tint val="50000"/>
                <a:satMod val="300000"/>
              </a:schemeClr>
            </a:gs>
            <a:gs pos="35000">
              <a:schemeClr val="accent2">
                <a:hueOff val="-1570184"/>
                <a:satOff val="-2097"/>
                <a:lumOff val="1242"/>
                <a:alphaOff val="0"/>
                <a:tint val="37000"/>
                <a:satMod val="300000"/>
              </a:schemeClr>
            </a:gs>
            <a:gs pos="100000">
              <a:schemeClr val="accent2">
                <a:hueOff val="-1570184"/>
                <a:satOff val="-2097"/>
                <a:lumOff val="124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smtClean="0"/>
            <a:t>Ви можете зробити відеоконференцію, якщо вам потрібно поділитися нею пізніше. </a:t>
          </a:r>
          <a:endParaRPr lang="uk-UA" sz="1200" kern="1200"/>
        </a:p>
      </dsp:txBody>
      <dsp:txXfrm>
        <a:off x="23740" y="1018208"/>
        <a:ext cx="4308496" cy="438836"/>
      </dsp:txXfrm>
    </dsp:sp>
    <dsp:sp modelId="{BB8EA375-3C0B-424D-B1F1-2921197CAC88}">
      <dsp:nvSpPr>
        <dsp:cNvPr id="0" name=""/>
        <dsp:cNvSpPr/>
      </dsp:nvSpPr>
      <dsp:spPr>
        <a:xfrm>
          <a:off x="0" y="1491403"/>
          <a:ext cx="4355976" cy="486316"/>
        </a:xfrm>
        <a:prstGeom prst="roundRect">
          <a:avLst/>
        </a:prstGeom>
        <a:gradFill rotWithShape="0">
          <a:gsLst>
            <a:gs pos="0">
              <a:schemeClr val="accent2">
                <a:hueOff val="-2355276"/>
                <a:satOff val="-3145"/>
                <a:lumOff val="1863"/>
                <a:alphaOff val="0"/>
                <a:tint val="50000"/>
                <a:satMod val="300000"/>
              </a:schemeClr>
            </a:gs>
            <a:gs pos="35000">
              <a:schemeClr val="accent2">
                <a:hueOff val="-2355276"/>
                <a:satOff val="-3145"/>
                <a:lumOff val="1863"/>
                <a:alphaOff val="0"/>
                <a:tint val="37000"/>
                <a:satMod val="300000"/>
              </a:schemeClr>
            </a:gs>
            <a:gs pos="100000">
              <a:schemeClr val="accent2">
                <a:hueOff val="-2355276"/>
                <a:satOff val="-3145"/>
                <a:lumOff val="18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smtClean="0"/>
            <a:t>Щоб запросити учасників, ви можете поділитися посиланням для комп’ютерів або мобільних телефонів, на яке вони просто натискають або закликають приєднатися. </a:t>
          </a:r>
          <a:endParaRPr lang="uk-UA" sz="1200" kern="1200"/>
        </a:p>
      </dsp:txBody>
      <dsp:txXfrm>
        <a:off x="23740" y="1515143"/>
        <a:ext cx="4308496" cy="438836"/>
      </dsp:txXfrm>
    </dsp:sp>
    <dsp:sp modelId="{DF2339A9-17F6-45E6-9D91-73593906EBF0}">
      <dsp:nvSpPr>
        <dsp:cNvPr id="0" name=""/>
        <dsp:cNvSpPr/>
      </dsp:nvSpPr>
      <dsp:spPr>
        <a:xfrm>
          <a:off x="0" y="1988337"/>
          <a:ext cx="4355976" cy="486316"/>
        </a:xfrm>
        <a:prstGeom prst="roundRect">
          <a:avLst/>
        </a:prstGeom>
        <a:gradFill rotWithShape="0">
          <a:gsLst>
            <a:gs pos="0">
              <a:schemeClr val="accent2">
                <a:hueOff val="-3140368"/>
                <a:satOff val="-4193"/>
                <a:lumOff val="2484"/>
                <a:alphaOff val="0"/>
                <a:tint val="50000"/>
                <a:satMod val="300000"/>
              </a:schemeClr>
            </a:gs>
            <a:gs pos="35000">
              <a:schemeClr val="accent2">
                <a:hueOff val="-3140368"/>
                <a:satOff val="-4193"/>
                <a:lumOff val="2484"/>
                <a:alphaOff val="0"/>
                <a:tint val="37000"/>
                <a:satMod val="300000"/>
              </a:schemeClr>
            </a:gs>
            <a:gs pos="100000">
              <a:schemeClr val="accent2">
                <a:hueOff val="-3140368"/>
                <a:satOff val="-4193"/>
                <a:lumOff val="24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Учасникам не потрібно приєднуватися до </a:t>
          </a:r>
          <a:r>
            <a:rPr lang="uk-UA" sz="1200" kern="1200" dirty="0" err="1" smtClean="0"/>
            <a:t>акаунта</a:t>
          </a:r>
          <a:r>
            <a:rPr lang="uk-UA" sz="1200" kern="1200" dirty="0" smtClean="0"/>
            <a:t>.</a:t>
          </a:r>
          <a:endParaRPr lang="uk-UA" sz="1200" kern="1200" dirty="0"/>
        </a:p>
      </dsp:txBody>
      <dsp:txXfrm>
        <a:off x="23740" y="2012077"/>
        <a:ext cx="4308496" cy="438836"/>
      </dsp:txXfrm>
    </dsp:sp>
    <dsp:sp modelId="{DBE14605-8C36-4AD7-BAFA-0AB1BEB2DC59}">
      <dsp:nvSpPr>
        <dsp:cNvPr id="0" name=""/>
        <dsp:cNvSpPr/>
      </dsp:nvSpPr>
      <dsp:spPr>
        <a:xfrm>
          <a:off x="0" y="2485271"/>
          <a:ext cx="4355976" cy="486316"/>
        </a:xfrm>
        <a:prstGeom prst="roundRect">
          <a:avLst/>
        </a:prstGeom>
        <a:gradFill rotWithShape="0">
          <a:gsLst>
            <a:gs pos="0">
              <a:schemeClr val="accent2">
                <a:hueOff val="-3925459"/>
                <a:satOff val="-5242"/>
                <a:lumOff val="3105"/>
                <a:alphaOff val="0"/>
                <a:tint val="50000"/>
                <a:satMod val="300000"/>
              </a:schemeClr>
            </a:gs>
            <a:gs pos="35000">
              <a:schemeClr val="accent2">
                <a:hueOff val="-3925459"/>
                <a:satOff val="-5242"/>
                <a:lumOff val="3105"/>
                <a:alphaOff val="0"/>
                <a:tint val="37000"/>
                <a:satMod val="300000"/>
              </a:schemeClr>
            </a:gs>
            <a:gs pos="100000">
              <a:schemeClr val="accent2">
                <a:hueOff val="-3925459"/>
                <a:satOff val="-5242"/>
                <a:lumOff val="31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0" i="0" kern="1200" dirty="0" smtClean="0"/>
            <a:t>до 100 учасників</a:t>
          </a:r>
          <a:endParaRPr lang="uk-UA" sz="1200" kern="1200" dirty="0"/>
        </a:p>
      </dsp:txBody>
      <dsp:txXfrm>
        <a:off x="23740" y="2509011"/>
        <a:ext cx="4308496" cy="438836"/>
      </dsp:txXfrm>
    </dsp:sp>
    <dsp:sp modelId="{059765CD-BF20-4F9B-A28C-162EF37B47C3}">
      <dsp:nvSpPr>
        <dsp:cNvPr id="0" name=""/>
        <dsp:cNvSpPr/>
      </dsp:nvSpPr>
      <dsp:spPr>
        <a:xfrm>
          <a:off x="0" y="2982205"/>
          <a:ext cx="4355976" cy="486316"/>
        </a:xfrm>
        <a:prstGeom prst="roundRect">
          <a:avLst/>
        </a:prstGeom>
        <a:gradFill rotWithShape="0">
          <a:gsLst>
            <a:gs pos="0">
              <a:schemeClr val="accent2">
                <a:hueOff val="-4710551"/>
                <a:satOff val="-6290"/>
                <a:lumOff val="3726"/>
                <a:alphaOff val="0"/>
                <a:tint val="50000"/>
                <a:satMod val="300000"/>
              </a:schemeClr>
            </a:gs>
            <a:gs pos="35000">
              <a:schemeClr val="accent2">
                <a:hueOff val="-4710551"/>
                <a:satOff val="-6290"/>
                <a:lumOff val="3726"/>
                <a:alphaOff val="0"/>
                <a:tint val="37000"/>
                <a:satMod val="300000"/>
              </a:schemeClr>
            </a:gs>
            <a:gs pos="100000">
              <a:schemeClr val="accent2">
                <a:hueOff val="-4710551"/>
                <a:satOff val="-6290"/>
                <a:lumOff val="3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Обмеження 40 </a:t>
          </a:r>
          <a:r>
            <a:rPr lang="uk-UA" sz="1200" kern="1200" dirty="0" err="1" smtClean="0"/>
            <a:t>хв</a:t>
          </a:r>
          <a:endParaRPr lang="uk-UA" sz="1200" kern="1200" dirty="0"/>
        </a:p>
      </dsp:txBody>
      <dsp:txXfrm>
        <a:off x="23740" y="3005945"/>
        <a:ext cx="4308496" cy="4388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EE9C8-D436-4683-804B-4C221B8A6403}">
      <dsp:nvSpPr>
        <dsp:cNvPr id="0" name=""/>
        <dsp:cNvSpPr/>
      </dsp:nvSpPr>
      <dsp:spPr>
        <a:xfrm>
          <a:off x="4013" y="0"/>
          <a:ext cx="8211229" cy="165963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2024" tIns="64008" rIns="64008" bIns="64008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/>
            <a:t>Домашні завдання</a:t>
          </a:r>
          <a:endParaRPr lang="uk-UA" sz="4800" b="1" kern="1200" dirty="0"/>
        </a:p>
      </dsp:txBody>
      <dsp:txXfrm>
        <a:off x="833828" y="0"/>
        <a:ext cx="6551599" cy="16596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0CF1B-C712-4C87-AB9F-F01057FF4D92}">
      <dsp:nvSpPr>
        <dsp:cNvPr id="0" name=""/>
        <dsp:cNvSpPr/>
      </dsp:nvSpPr>
      <dsp:spPr>
        <a:xfrm>
          <a:off x="0" y="74129"/>
          <a:ext cx="4680520" cy="154659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Віртуальне освітнє середовище для створення і спільного використання інтерактивних відео-уроків.</a:t>
          </a:r>
          <a:endParaRPr lang="uk-UA" sz="1800" kern="1200" dirty="0"/>
        </a:p>
      </dsp:txBody>
      <dsp:txXfrm>
        <a:off x="75498" y="149627"/>
        <a:ext cx="4529524" cy="1395597"/>
      </dsp:txXfrm>
    </dsp:sp>
    <dsp:sp modelId="{347F9DDB-B987-45AB-9E65-FDCD8145DB2D}">
      <dsp:nvSpPr>
        <dsp:cNvPr id="0" name=""/>
        <dsp:cNvSpPr/>
      </dsp:nvSpPr>
      <dsp:spPr>
        <a:xfrm>
          <a:off x="0" y="1672563"/>
          <a:ext cx="4680520" cy="1546593"/>
        </a:xfrm>
        <a:prstGeom prst="roundRect">
          <a:avLst/>
        </a:prstGeom>
        <a:gradFill rotWithShape="0">
          <a:gsLst>
            <a:gs pos="0">
              <a:schemeClr val="accent3">
                <a:hueOff val="-1785407"/>
                <a:satOff val="6146"/>
                <a:lumOff val="-5000"/>
                <a:alphaOff val="0"/>
                <a:tint val="50000"/>
                <a:satMod val="300000"/>
              </a:schemeClr>
            </a:gs>
            <a:gs pos="35000">
              <a:schemeClr val="accent3">
                <a:hueOff val="-1785407"/>
                <a:satOff val="6146"/>
                <a:lumOff val="-5000"/>
                <a:alphaOff val="0"/>
                <a:tint val="37000"/>
                <a:satMod val="300000"/>
              </a:schemeClr>
            </a:gs>
            <a:gs pos="100000">
              <a:schemeClr val="accent3">
                <a:hueOff val="-1785407"/>
                <a:satOff val="6146"/>
                <a:lumOff val="-5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 Вчителі можуть працювати з будь-яким </a:t>
          </a:r>
          <a:r>
            <a:rPr lang="uk-UA" sz="1800" kern="1200" dirty="0" err="1" smtClean="0"/>
            <a:t>онлайн-відео</a:t>
          </a:r>
          <a:r>
            <a:rPr lang="uk-UA" sz="1800" kern="1200" dirty="0" smtClean="0"/>
            <a:t> (</a:t>
          </a:r>
          <a:r>
            <a:rPr lang="uk-UA" sz="1800" kern="1200" dirty="0" err="1" smtClean="0"/>
            <a:t>скрінкасти</a:t>
          </a:r>
          <a:r>
            <a:rPr lang="uk-UA" sz="1800" kern="1200" dirty="0" smtClean="0"/>
            <a:t>, </a:t>
          </a:r>
          <a:r>
            <a:rPr lang="en-US" sz="1800" kern="1200" dirty="0" smtClean="0"/>
            <a:t>Khan Academy, </a:t>
          </a:r>
          <a:r>
            <a:rPr lang="uk-UA" sz="1800" kern="1200" dirty="0" smtClean="0"/>
            <a:t>ТЕД і т.д.) і перетворити традиційно пасивний зміст відео в активний ресурс для роботи з учнями</a:t>
          </a:r>
          <a:endParaRPr lang="uk-UA" sz="1800" kern="1200" dirty="0"/>
        </a:p>
      </dsp:txBody>
      <dsp:txXfrm>
        <a:off x="75498" y="1748061"/>
        <a:ext cx="4529524" cy="1395597"/>
      </dsp:txXfrm>
    </dsp:sp>
    <dsp:sp modelId="{CB16F609-7859-40B2-AC0E-4F25DDD3BFA2}">
      <dsp:nvSpPr>
        <dsp:cNvPr id="0" name=""/>
        <dsp:cNvSpPr/>
      </dsp:nvSpPr>
      <dsp:spPr>
        <a:xfrm>
          <a:off x="0" y="3270997"/>
          <a:ext cx="4680520" cy="615312"/>
        </a:xfrm>
        <a:prstGeom prst="roundRect">
          <a:avLst/>
        </a:prstGeom>
        <a:gradFill rotWithShape="0">
          <a:gsLst>
            <a:gs pos="0">
              <a:schemeClr val="accent3">
                <a:hueOff val="-3570814"/>
                <a:satOff val="12291"/>
                <a:lumOff val="-10000"/>
                <a:alphaOff val="0"/>
                <a:tint val="50000"/>
                <a:satMod val="300000"/>
              </a:schemeClr>
            </a:gs>
            <a:gs pos="35000">
              <a:schemeClr val="accent3">
                <a:hueOff val="-3570814"/>
                <a:satOff val="12291"/>
                <a:lumOff val="-10000"/>
                <a:alphaOff val="0"/>
                <a:tint val="37000"/>
                <a:satMod val="300000"/>
              </a:schemeClr>
            </a:gs>
            <a:gs pos="100000">
              <a:schemeClr val="accent3">
                <a:hueOff val="-3570814"/>
                <a:satOff val="12291"/>
                <a:lumOff val="-1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hlinkClick xmlns:r="http://schemas.openxmlformats.org/officeDocument/2006/relationships" r:id="rId1"/>
            </a:rPr>
            <a:t>https://app.playpos.it</a:t>
          </a:r>
          <a:endParaRPr lang="uk-UA" sz="1800" kern="1200" dirty="0"/>
        </a:p>
      </dsp:txBody>
      <dsp:txXfrm>
        <a:off x="30037" y="3301034"/>
        <a:ext cx="4620446" cy="5552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A16FF-8EFB-42FA-A3CE-0D5C09CF7734}">
      <dsp:nvSpPr>
        <dsp:cNvPr id="0" name=""/>
        <dsp:cNvSpPr/>
      </dsp:nvSpPr>
      <dsp:spPr>
        <a:xfrm>
          <a:off x="0" y="204338"/>
          <a:ext cx="3851920" cy="185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За допомогою сервісу </a:t>
          </a:r>
          <a:r>
            <a:rPr lang="en-US" sz="1800" kern="1200" dirty="0" smtClean="0"/>
            <a:t>Wizer.me </a:t>
          </a:r>
          <a:r>
            <a:rPr lang="uk-UA" sz="1800" kern="1200" dirty="0" smtClean="0"/>
            <a:t>ви створюєте неймовірно красиві по дизайну цифрові робочі листи, які містять інтерактивні завдання та дозволяють вчителю швидко надавати учням зворотний зв'язок. </a:t>
          </a:r>
        </a:p>
      </dsp:txBody>
      <dsp:txXfrm>
        <a:off x="90470" y="294808"/>
        <a:ext cx="3670980" cy="1672340"/>
      </dsp:txXfrm>
    </dsp:sp>
    <dsp:sp modelId="{EAAC71D7-FE60-4732-8000-312CC08E57FE}">
      <dsp:nvSpPr>
        <dsp:cNvPr id="0" name=""/>
        <dsp:cNvSpPr/>
      </dsp:nvSpPr>
      <dsp:spPr>
        <a:xfrm>
          <a:off x="0" y="2109458"/>
          <a:ext cx="3851920" cy="782547"/>
        </a:xfrm>
        <a:prstGeom prst="roundRect">
          <a:avLst/>
        </a:prstGeom>
        <a:gradFill rotWithShape="0">
          <a:gsLst>
            <a:gs pos="0">
              <a:schemeClr val="accent3">
                <a:hueOff val="-3570814"/>
                <a:satOff val="12291"/>
                <a:lumOff val="-10000"/>
                <a:alphaOff val="0"/>
                <a:tint val="50000"/>
                <a:satMod val="300000"/>
              </a:schemeClr>
            </a:gs>
            <a:gs pos="35000">
              <a:schemeClr val="accent3">
                <a:hueOff val="-3570814"/>
                <a:satOff val="12291"/>
                <a:lumOff val="-10000"/>
                <a:alphaOff val="0"/>
                <a:tint val="37000"/>
                <a:satMod val="300000"/>
              </a:schemeClr>
            </a:gs>
            <a:gs pos="100000">
              <a:schemeClr val="accent3">
                <a:hueOff val="-3570814"/>
                <a:satOff val="12291"/>
                <a:lumOff val="-1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hlinkClick xmlns:r="http://schemas.openxmlformats.org/officeDocument/2006/relationships" r:id="rId1"/>
            </a:rPr>
            <a:t>https://wizer.me/</a:t>
          </a:r>
          <a:endParaRPr lang="uk-UA" sz="1800" kern="1200" dirty="0"/>
        </a:p>
      </dsp:txBody>
      <dsp:txXfrm>
        <a:off x="38201" y="2147659"/>
        <a:ext cx="3775518" cy="70614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EF081-862B-4637-8263-8B555E7152D1}">
      <dsp:nvSpPr>
        <dsp:cNvPr id="0" name=""/>
        <dsp:cNvSpPr/>
      </dsp:nvSpPr>
      <dsp:spPr>
        <a:xfrm>
          <a:off x="864140" y="0"/>
          <a:ext cx="7649044" cy="144016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dirty="0" smtClean="0"/>
            <a:t>Планування роботи</a:t>
          </a:r>
          <a:endParaRPr lang="uk-UA" sz="5400" b="1" kern="1200" dirty="0"/>
        </a:p>
      </dsp:txBody>
      <dsp:txXfrm>
        <a:off x="1584220" y="0"/>
        <a:ext cx="6208884" cy="14401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DFA0E-B6BD-456F-8F94-62A9BA036C63}">
      <dsp:nvSpPr>
        <dsp:cNvPr id="0" name=""/>
        <dsp:cNvSpPr/>
      </dsp:nvSpPr>
      <dsp:spPr>
        <a:xfrm>
          <a:off x="830456" y="0"/>
          <a:ext cx="3744416" cy="81051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Обрати час та дні</a:t>
          </a:r>
          <a:endParaRPr lang="uk-UA" sz="3600" b="1" kern="1200" dirty="0"/>
        </a:p>
      </dsp:txBody>
      <dsp:txXfrm>
        <a:off x="830456" y="0"/>
        <a:ext cx="3744416" cy="810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007B5-59DF-4159-A49D-2E5AAFDF5381}">
      <dsp:nvSpPr>
        <dsp:cNvPr id="0" name=""/>
        <dsp:cNvSpPr/>
      </dsp:nvSpPr>
      <dsp:spPr>
        <a:xfrm>
          <a:off x="936108" y="72008"/>
          <a:ext cx="5637311" cy="7549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Навчальне середовище формується таким чином, щоб учень мав вільний доступ з курсу до:</a:t>
          </a:r>
          <a:br>
            <a:rPr lang="uk-UA" sz="1500" b="1" kern="1200" dirty="0" smtClean="0"/>
          </a:br>
          <a:endParaRPr lang="uk-UA" sz="1500" b="1" kern="1200" dirty="0"/>
        </a:p>
      </dsp:txBody>
      <dsp:txXfrm>
        <a:off x="936108" y="72008"/>
        <a:ext cx="5637311" cy="754964"/>
      </dsp:txXfrm>
    </dsp:sp>
    <dsp:sp modelId="{34EDDF1D-22BC-4751-AC3E-98732BEB8C9A}">
      <dsp:nvSpPr>
        <dsp:cNvPr id="0" name=""/>
        <dsp:cNvSpPr/>
      </dsp:nvSpPr>
      <dsp:spPr>
        <a:xfrm>
          <a:off x="0" y="0"/>
          <a:ext cx="747414" cy="7549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40DEB046-E7EC-4A4A-958C-9ED0FEB0E91A}">
      <dsp:nvSpPr>
        <dsp:cNvPr id="0" name=""/>
        <dsp:cNvSpPr/>
      </dsp:nvSpPr>
      <dsp:spPr>
        <a:xfrm>
          <a:off x="0" y="936103"/>
          <a:ext cx="5413652" cy="754964"/>
        </a:xfrm>
        <a:prstGeom prst="rect">
          <a:avLst/>
        </a:prstGeom>
        <a:gradFill rotWithShape="0">
          <a:gsLst>
            <a:gs pos="0">
              <a:schemeClr val="accent3">
                <a:hueOff val="-1190271"/>
                <a:satOff val="4097"/>
                <a:lumOff val="-3333"/>
                <a:alphaOff val="0"/>
                <a:tint val="50000"/>
                <a:satMod val="300000"/>
              </a:schemeClr>
            </a:gs>
            <a:gs pos="35000">
              <a:schemeClr val="accent3">
                <a:hueOff val="-1190271"/>
                <a:satOff val="4097"/>
                <a:lumOff val="-3333"/>
                <a:alphaOff val="0"/>
                <a:tint val="37000"/>
                <a:satMod val="300000"/>
              </a:schemeClr>
            </a:gs>
            <a:gs pos="100000">
              <a:schemeClr val="accent3">
                <a:hueOff val="-1190271"/>
                <a:satOff val="4097"/>
                <a:lumOff val="-333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- інформаційного забезпечення</a:t>
          </a:r>
          <a:br>
            <a:rPr lang="uk-UA" sz="1500" b="1" kern="1200" dirty="0" smtClean="0"/>
          </a:br>
          <a:endParaRPr lang="uk-UA" sz="1500" b="1" kern="1200" dirty="0"/>
        </a:p>
      </dsp:txBody>
      <dsp:txXfrm>
        <a:off x="0" y="936103"/>
        <a:ext cx="5413652" cy="754964"/>
      </dsp:txXfrm>
    </dsp:sp>
    <dsp:sp modelId="{3962F450-9DB3-40A7-ABA5-220108BB2E00}">
      <dsp:nvSpPr>
        <dsp:cNvPr id="0" name=""/>
        <dsp:cNvSpPr/>
      </dsp:nvSpPr>
      <dsp:spPr>
        <a:xfrm>
          <a:off x="5688636" y="936103"/>
          <a:ext cx="747414" cy="75496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BCDEC6B5-28FF-46DE-92FD-D8D3B0548A73}">
      <dsp:nvSpPr>
        <dsp:cNvPr id="0" name=""/>
        <dsp:cNvSpPr/>
      </dsp:nvSpPr>
      <dsp:spPr>
        <a:xfrm>
          <a:off x="864089" y="1800201"/>
          <a:ext cx="5595364" cy="754956"/>
        </a:xfrm>
        <a:prstGeom prst="rect">
          <a:avLst/>
        </a:prstGeom>
        <a:gradFill rotWithShape="0">
          <a:gsLst>
            <a:gs pos="0">
              <a:schemeClr val="accent3">
                <a:hueOff val="-2380543"/>
                <a:satOff val="8194"/>
                <a:lumOff val="-6667"/>
                <a:alphaOff val="0"/>
                <a:tint val="50000"/>
                <a:satMod val="300000"/>
              </a:schemeClr>
            </a:gs>
            <a:gs pos="35000">
              <a:schemeClr val="accent3">
                <a:hueOff val="-2380543"/>
                <a:satOff val="8194"/>
                <a:lumOff val="-6667"/>
                <a:alphaOff val="0"/>
                <a:tint val="37000"/>
                <a:satMod val="300000"/>
              </a:schemeClr>
            </a:gs>
            <a:gs pos="100000">
              <a:schemeClr val="accent3">
                <a:hueOff val="-2380543"/>
                <a:satOff val="8194"/>
                <a:lumOff val="-666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- лабораторних робіт, практикумів</a:t>
          </a:r>
          <a:br>
            <a:rPr lang="uk-UA" sz="1500" b="1" kern="1200" dirty="0" smtClean="0"/>
          </a:br>
          <a:endParaRPr lang="uk-UA" sz="1500" b="1" kern="1200" dirty="0"/>
        </a:p>
      </dsp:txBody>
      <dsp:txXfrm>
        <a:off x="864089" y="1800201"/>
        <a:ext cx="5595364" cy="754956"/>
      </dsp:txXfrm>
    </dsp:sp>
    <dsp:sp modelId="{DFB94A14-9D81-4B3A-B274-FAE5DB0A9116}">
      <dsp:nvSpPr>
        <dsp:cNvPr id="0" name=""/>
        <dsp:cNvSpPr/>
      </dsp:nvSpPr>
      <dsp:spPr>
        <a:xfrm>
          <a:off x="0" y="1800198"/>
          <a:ext cx="747414" cy="75496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3E5BCE27-3D4F-4979-A82C-6477B713B2CD}">
      <dsp:nvSpPr>
        <dsp:cNvPr id="0" name=""/>
        <dsp:cNvSpPr/>
      </dsp:nvSpPr>
      <dsp:spPr>
        <a:xfrm>
          <a:off x="0" y="2592291"/>
          <a:ext cx="5413652" cy="754964"/>
        </a:xfrm>
        <a:prstGeom prst="rect">
          <a:avLst/>
        </a:prstGeom>
        <a:gradFill rotWithShape="0">
          <a:gsLst>
            <a:gs pos="0">
              <a:schemeClr val="accent3">
                <a:hueOff val="-3570814"/>
                <a:satOff val="12291"/>
                <a:lumOff val="-10000"/>
                <a:alphaOff val="0"/>
                <a:tint val="50000"/>
                <a:satMod val="300000"/>
              </a:schemeClr>
            </a:gs>
            <a:gs pos="35000">
              <a:schemeClr val="accent3">
                <a:hueOff val="-3570814"/>
                <a:satOff val="12291"/>
                <a:lumOff val="-10000"/>
                <a:alphaOff val="0"/>
                <a:tint val="37000"/>
                <a:satMod val="300000"/>
              </a:schemeClr>
            </a:gs>
            <a:gs pos="100000">
              <a:schemeClr val="accent3">
                <a:hueOff val="-3570814"/>
                <a:satOff val="12291"/>
                <a:lumOff val="-1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- </a:t>
          </a:r>
          <a:r>
            <a:rPr lang="uk-UA" sz="1500" b="1" kern="1200" dirty="0" err="1" smtClean="0"/>
            <a:t>проєктів</a:t>
          </a:r>
          <a:r>
            <a:rPr lang="uk-UA" sz="1500" b="1" kern="1200" dirty="0" smtClean="0"/>
            <a:t>.</a:t>
          </a:r>
          <a:endParaRPr lang="uk-UA" sz="1500" b="1" kern="1200" dirty="0"/>
        </a:p>
      </dsp:txBody>
      <dsp:txXfrm>
        <a:off x="0" y="2592291"/>
        <a:ext cx="5413652" cy="754964"/>
      </dsp:txXfrm>
    </dsp:sp>
    <dsp:sp modelId="{25ABEC1A-E053-49CB-B13D-E7C4BC105090}">
      <dsp:nvSpPr>
        <dsp:cNvPr id="0" name=""/>
        <dsp:cNvSpPr/>
      </dsp:nvSpPr>
      <dsp:spPr>
        <a:xfrm>
          <a:off x="5616622" y="2639507"/>
          <a:ext cx="747414" cy="75496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240E4-006A-4632-BF96-3AE582B0790D}">
      <dsp:nvSpPr>
        <dsp:cNvPr id="0" name=""/>
        <dsp:cNvSpPr/>
      </dsp:nvSpPr>
      <dsp:spPr>
        <a:xfrm rot="16200000">
          <a:off x="1594887" y="-464"/>
          <a:ext cx="2578004" cy="2578932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chemeClr val="tx1"/>
              </a:solidFill>
            </a:rPr>
            <a:t>Дистанційне навчання</a:t>
          </a:r>
          <a:endParaRPr lang="uk-UA" sz="2500" b="1" kern="1200" dirty="0">
            <a:solidFill>
              <a:schemeClr val="tx1"/>
            </a:solidFill>
          </a:endParaRPr>
        </a:p>
      </dsp:txBody>
      <dsp:txXfrm rot="5400000">
        <a:off x="1594424" y="644500"/>
        <a:ext cx="2127781" cy="1289002"/>
      </dsp:txXfrm>
    </dsp:sp>
    <dsp:sp modelId="{B24554DA-C12A-44F8-998F-4E4D521587F0}">
      <dsp:nvSpPr>
        <dsp:cNvPr id="0" name=""/>
        <dsp:cNvSpPr/>
      </dsp:nvSpPr>
      <dsp:spPr>
        <a:xfrm rot="5400000">
          <a:off x="5201635" y="-4913"/>
          <a:ext cx="2578004" cy="2592286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-3570814"/>
                <a:satOff val="12291"/>
                <a:lumOff val="-10000"/>
                <a:alphaOff val="0"/>
                <a:tint val="50000"/>
                <a:satMod val="300000"/>
              </a:schemeClr>
            </a:gs>
            <a:gs pos="35000">
              <a:schemeClr val="accent3">
                <a:hueOff val="-3570814"/>
                <a:satOff val="12291"/>
                <a:lumOff val="-10000"/>
                <a:alphaOff val="0"/>
                <a:tint val="37000"/>
                <a:satMod val="300000"/>
              </a:schemeClr>
            </a:gs>
            <a:gs pos="100000">
              <a:schemeClr val="accent3">
                <a:hueOff val="-3570814"/>
                <a:satOff val="12291"/>
                <a:lumOff val="-1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chemeClr val="tx1"/>
              </a:solidFill>
            </a:rPr>
            <a:t>З чого почати?</a:t>
          </a:r>
          <a:endParaRPr lang="uk-UA" sz="2500" b="1" kern="1200" dirty="0">
            <a:solidFill>
              <a:schemeClr val="tx1"/>
            </a:solidFill>
          </a:endParaRPr>
        </a:p>
      </dsp:txBody>
      <dsp:txXfrm rot="-5400000">
        <a:off x="5645646" y="646729"/>
        <a:ext cx="2141135" cy="1289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DB684-C1F6-4CFF-BF21-D3A2580BB39C}">
      <dsp:nvSpPr>
        <dsp:cNvPr id="0" name=""/>
        <dsp:cNvSpPr/>
      </dsp:nvSpPr>
      <dsp:spPr>
        <a:xfrm>
          <a:off x="0" y="0"/>
          <a:ext cx="7409581" cy="13681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/>
            <a:t>Спочатку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необхідно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налагодити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зв’язок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між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всіма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учасниками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освітнього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процесу</a:t>
          </a:r>
          <a:endParaRPr lang="uk-UA" sz="3000" kern="1200" dirty="0"/>
        </a:p>
      </dsp:txBody>
      <dsp:txXfrm>
        <a:off x="684077" y="0"/>
        <a:ext cx="6041428" cy="13681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4D1AF-FAA5-476C-B042-09253AAAC720}">
      <dsp:nvSpPr>
        <dsp:cNvPr id="0" name=""/>
        <dsp:cNvSpPr/>
      </dsp:nvSpPr>
      <dsp:spPr>
        <a:xfrm>
          <a:off x="0" y="337910"/>
          <a:ext cx="3215600" cy="1750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Hangouts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On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Air</a:t>
          </a:r>
          <a:r>
            <a:rPr lang="ru-RU" sz="1700" kern="1200" dirty="0" smtClean="0"/>
            <a:t> по </a:t>
          </a:r>
          <a:r>
            <a:rPr lang="ru-RU" sz="1700" kern="1200" dirty="0" err="1" smtClean="0"/>
            <a:t>суті</a:t>
          </a:r>
          <a:r>
            <a:rPr lang="ru-RU" sz="1700" kern="1200" dirty="0" smtClean="0"/>
            <a:t> є платформою, яка </a:t>
          </a:r>
          <a:r>
            <a:rPr lang="ru-RU" sz="1700" kern="1200" dirty="0" err="1" smtClean="0"/>
            <a:t>дозволяє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користувачам</a:t>
          </a:r>
          <a:r>
            <a:rPr lang="ru-RU" sz="1700" kern="1200" dirty="0" smtClean="0"/>
            <a:t> легко </a:t>
          </a:r>
          <a:r>
            <a:rPr lang="ru-RU" sz="1700" kern="1200" dirty="0" err="1" smtClean="0"/>
            <a:t>підключатис</a:t>
          </a:r>
          <a:r>
            <a:rPr lang="uk-UA" sz="1700" kern="1200" dirty="0" smtClean="0"/>
            <a:t>ь</a:t>
          </a:r>
          <a:r>
            <a:rPr lang="ru-RU" sz="1700" kern="1200" dirty="0" smtClean="0"/>
            <a:t> один до одного і </a:t>
          </a:r>
          <a:r>
            <a:rPr lang="ru-RU" sz="1700" kern="1200" dirty="0" err="1" smtClean="0"/>
            <a:t>миттєво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створювати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відео-продакшен</a:t>
          </a:r>
          <a:r>
            <a:rPr lang="ru-RU" sz="1700" kern="1200" dirty="0" smtClean="0"/>
            <a:t> з </a:t>
          </a:r>
          <a:r>
            <a:rPr lang="ru-RU" sz="1700" kern="1200" dirty="0" err="1" smtClean="0"/>
            <a:t>декількох</a:t>
          </a:r>
          <a:r>
            <a:rPr lang="ru-RU" sz="1700" kern="1200" dirty="0" smtClean="0"/>
            <a:t> камер.</a:t>
          </a:r>
          <a:endParaRPr lang="uk-UA" sz="1700" kern="1200" dirty="0"/>
        </a:p>
      </dsp:txBody>
      <dsp:txXfrm>
        <a:off x="85444" y="423354"/>
        <a:ext cx="3044712" cy="15794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14EE6-AB30-4455-AA0B-2C69048E1513}">
      <dsp:nvSpPr>
        <dsp:cNvPr id="0" name=""/>
        <dsp:cNvSpPr/>
      </dsp:nvSpPr>
      <dsp:spPr>
        <a:xfrm>
          <a:off x="3006" y="261422"/>
          <a:ext cx="8429266" cy="1136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/>
            <a:t>Створення віртуального класруму</a:t>
          </a:r>
          <a:endParaRPr lang="uk-UA" sz="3900" kern="1200" dirty="0"/>
        </a:p>
      </dsp:txBody>
      <dsp:txXfrm>
        <a:off x="571399" y="261422"/>
        <a:ext cx="7292481" cy="11367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CF9BF-8C1F-4285-8ADD-E4981548389D}">
      <dsp:nvSpPr>
        <dsp:cNvPr id="0" name=""/>
        <dsp:cNvSpPr/>
      </dsp:nvSpPr>
      <dsp:spPr>
        <a:xfrm>
          <a:off x="0" y="159662"/>
          <a:ext cx="3434600" cy="1988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Google </a:t>
          </a:r>
          <a:r>
            <a:rPr lang="uk-UA" sz="1700" kern="1200" smtClean="0"/>
            <a:t>Клас – це безкоштовний сервіс для навчальних закладів. Він допомагає заощадити час, ефективніше організувати роботу й спілкуватися з учнями. </a:t>
          </a:r>
          <a:r>
            <a:rPr lang="en-US" sz="1700" kern="1200" smtClean="0"/>
            <a:t>Google Classroom </a:t>
          </a:r>
          <a:r>
            <a:rPr lang="uk-UA" sz="1700" kern="1200" smtClean="0"/>
            <a:t>пов'язує </a:t>
          </a:r>
          <a:r>
            <a:rPr lang="en-US" sz="1700" kern="1200" smtClean="0"/>
            <a:t>Google Drive, Google Docs </a:t>
          </a:r>
          <a:r>
            <a:rPr lang="uk-UA" sz="1700" kern="1200" smtClean="0"/>
            <a:t>та </a:t>
          </a:r>
          <a:r>
            <a:rPr lang="en-US" sz="1700" kern="1200" smtClean="0"/>
            <a:t>Gmail </a:t>
          </a:r>
          <a:r>
            <a:rPr lang="uk-UA" sz="1700" kern="1200" smtClean="0"/>
            <a:t>разом</a:t>
          </a:r>
          <a:endParaRPr lang="uk-UA" sz="1700" kern="1200"/>
        </a:p>
      </dsp:txBody>
      <dsp:txXfrm>
        <a:off x="97095" y="256757"/>
        <a:ext cx="3240410" cy="17948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A2503-9463-4255-95F3-A5C4C5F46AEF}">
      <dsp:nvSpPr>
        <dsp:cNvPr id="0" name=""/>
        <dsp:cNvSpPr/>
      </dsp:nvSpPr>
      <dsp:spPr>
        <a:xfrm>
          <a:off x="4078" y="0"/>
          <a:ext cx="8344770" cy="151216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 Уроки в </a:t>
          </a:r>
          <a:r>
            <a:rPr lang="ru-RU" sz="4200" kern="1200" dirty="0" err="1" smtClean="0"/>
            <a:t>режимі</a:t>
          </a:r>
          <a:r>
            <a:rPr lang="ru-RU" sz="4200" kern="1200" dirty="0" smtClean="0"/>
            <a:t> </a:t>
          </a:r>
        </a:p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он-</a:t>
          </a:r>
          <a:r>
            <a:rPr lang="ru-RU" sz="4200" kern="1200" dirty="0" err="1" smtClean="0"/>
            <a:t>лайн</a:t>
          </a:r>
          <a:endParaRPr lang="uk-UA" sz="4200" kern="1200" dirty="0"/>
        </a:p>
      </dsp:txBody>
      <dsp:txXfrm>
        <a:off x="760162" y="0"/>
        <a:ext cx="6832602" cy="1512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6E7FB-1D2F-46E6-92DF-D6CF7E8FF910}" type="datetimeFigureOut">
              <a:rPr lang="uk-UA" smtClean="0"/>
              <a:t>23.03.2020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A06F-F42C-4B33-AE8F-A28BFABAC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721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A06F-F42C-4B33-AE8F-A28BFABACD1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724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A06F-F42C-4B33-AE8F-A28BFABACD1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312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A06F-F42C-4B33-AE8F-A28BFABACD1C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784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393023"/>
            <a:ext cx="7429552" cy="1102519"/>
          </a:xfrm>
        </p:spPr>
        <p:txBody>
          <a:bodyPr/>
          <a:lstStyle>
            <a:lvl1pPr>
              <a:defRPr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08" y="4125527"/>
            <a:ext cx="5000660" cy="8572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27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761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7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60717"/>
            <a:ext cx="8229600" cy="651260"/>
          </a:xfrm>
        </p:spPr>
        <p:txBody>
          <a:bodyPr/>
          <a:lstStyle>
            <a:lvl1pPr>
              <a:defRPr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05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709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74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53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2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1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4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18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lassdojo.com/ru-ru/" TargetMode="Externa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edmodo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hyperlink" Target="https://classroom.google.com/" TargetMode="External"/><Relationship Id="rId7" Type="http://schemas.openxmlformats.org/officeDocument/2006/relationships/diagramLayout" Target="../diagrams/layout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hyperlink" Target="https://vseosvita.ua/news/putivnyk-po-google-classroom-iak-orhanizuvaty-navchalnyi-protses-u-virtualnomu-prostori-4570.html" TargetMode="External"/><Relationship Id="rId10" Type="http://schemas.microsoft.com/office/2007/relationships/diagramDrawing" Target="../diagrams/drawing8.xml"/><Relationship Id="rId4" Type="http://schemas.openxmlformats.org/officeDocument/2006/relationships/hyperlink" Target="https://vseosvita.ua/webinar/vikoristanna-google-classroom-dla-organizacii-visokotehnologicnogo-navcanna-105.html" TargetMode="External"/><Relationship Id="rId9" Type="http://schemas.openxmlformats.org/officeDocument/2006/relationships/diagramColors" Target="../diagrams/colors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webex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hyperlink" Target="https://myownconference.com.ua/" TargetMode="External"/><Relationship Id="rId7" Type="http://schemas.openxmlformats.org/officeDocument/2006/relationships/diagramColors" Target="../diagrams/colors1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zoom.us/" TargetMode="External"/><Relationship Id="rId3" Type="http://schemas.openxmlformats.org/officeDocument/2006/relationships/diagramLayout" Target="../diagrams/layout11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docs/answer/6281888" TargetMode="External"/><Relationship Id="rId7" Type="http://schemas.openxmlformats.org/officeDocument/2006/relationships/hyperlink" Target="https://vseosvita.ua/webinar/formuvalne-ocinuvanna-ak-zasib-pidvisenna-efektivnosti-osvitnogo-procesu-146.html" TargetMode="External"/><Relationship Id="rId2" Type="http://schemas.openxmlformats.org/officeDocument/2006/relationships/hyperlink" Target="https://docs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vseosvita.ua/test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classtime.com/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eencast-o-matic.com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61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hyperlink" Target="https://vseosvita.ua/webinar/stvorenna-ta-zastosuvanna-interaktivnih-robocih-arkusiv-vid-idei-do-vprovadzenna-130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65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alendar.google.com/" TargetMode="External"/><Relationship Id="rId3" Type="http://schemas.openxmlformats.org/officeDocument/2006/relationships/diagramLayout" Target="../diagrams/layout16.xml"/><Relationship Id="rId7" Type="http://schemas.openxmlformats.org/officeDocument/2006/relationships/image" Target="../media/image67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6.xml"/><Relationship Id="rId7" Type="http://schemas.openxmlformats.org/officeDocument/2006/relationships/hyperlink" Target="https://hangouts.google.com/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hyperlink" Target="https://teams.microsoft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s://education.microsoft.com/" TargetMode="External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3568" y="1930757"/>
            <a:ext cx="5614392" cy="1102519"/>
          </a:xfrm>
        </p:spPr>
        <p:txBody>
          <a:bodyPr>
            <a:normAutofit fontScale="90000"/>
          </a:bodyPr>
          <a:lstStyle/>
          <a:p>
            <a:r>
              <a:rPr lang="uk-UA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 організувати дистанційне навчання, в умовах карантину. </a:t>
            </a:r>
            <a:br>
              <a:rPr lang="uk-UA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Практичні поради</a:t>
            </a:r>
            <a:br>
              <a:rPr lang="uk-UA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uk-UA" b="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Результат пошуку зображень за запитом дистанційне навчання алгоритм ді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15566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1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766354"/>
              </p:ext>
            </p:extLst>
          </p:nvPr>
        </p:nvGraphicFramePr>
        <p:xfrm>
          <a:off x="457200" y="1200151"/>
          <a:ext cx="8435280" cy="1659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Результат пошуку зображень за запитом віртуальні клас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58796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зультат пошуку зображень за запитом онрлайн класи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" b="10148"/>
          <a:stretch/>
        </p:blipFill>
        <p:spPr bwMode="auto">
          <a:xfrm>
            <a:off x="5076056" y="2638496"/>
            <a:ext cx="2366844" cy="20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60717"/>
            <a:ext cx="4647460" cy="651260"/>
          </a:xfrm>
        </p:spPr>
        <p:txBody>
          <a:bodyPr/>
          <a:lstStyle/>
          <a:p>
            <a:r>
              <a:rPr lang="en-US" dirty="0" smtClean="0"/>
              <a:t>CLASSDOJO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01874"/>
            <a:ext cx="3898776" cy="1011559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err="1" smtClean="0"/>
              <a:t>ClassDojo</a:t>
            </a:r>
            <a:r>
              <a:rPr lang="ru-RU" sz="2000" dirty="0" smtClean="0"/>
              <a:t> - </a:t>
            </a:r>
            <a:r>
              <a:rPr lang="ru-RU" sz="2000" dirty="0" err="1" smtClean="0"/>
              <a:t>це</a:t>
            </a:r>
            <a:r>
              <a:rPr lang="ru-RU" sz="2000" dirty="0" smtClean="0"/>
              <a:t>  </a:t>
            </a:r>
            <a:r>
              <a:rPr lang="ru-RU" sz="2000" dirty="0" err="1" smtClean="0"/>
              <a:t>безпечний</a:t>
            </a:r>
            <a:r>
              <a:rPr lang="ru-RU" sz="2000" dirty="0" smtClean="0"/>
              <a:t> і </a:t>
            </a:r>
            <a:r>
              <a:rPr lang="ru-RU" sz="2000" dirty="0" err="1" smtClean="0"/>
              <a:t>простий</a:t>
            </a:r>
            <a:r>
              <a:rPr lang="ru-RU" sz="2000" dirty="0" smtClean="0"/>
              <a:t> </a:t>
            </a:r>
            <a:r>
              <a:rPr lang="ru-RU" sz="2000" dirty="0" err="1" smtClean="0"/>
              <a:t>додаток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спілкування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між</a:t>
            </a:r>
            <a:r>
              <a:rPr lang="ru-RU" sz="2000" dirty="0" smtClean="0"/>
              <a:t> </a:t>
            </a:r>
            <a:r>
              <a:rPr lang="ru-RU" sz="2000" dirty="0" err="1" smtClean="0"/>
              <a:t>вчителями</a:t>
            </a:r>
            <a:r>
              <a:rPr lang="ru-RU" sz="2000" dirty="0" smtClean="0"/>
              <a:t>, батьками та школярами.</a:t>
            </a:r>
            <a:endParaRPr lang="uk-UA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64" y="1275606"/>
            <a:ext cx="448268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Результат пошуку зображень за запитом клас додж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3478"/>
            <a:ext cx="301747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Результат пошуку зображень за запитом клас додж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6" y="2859782"/>
            <a:ext cx="3384376" cy="212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535230"/>
            <a:ext cx="3422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https://www.classdojo.com/ru-ru/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392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3466728" cy="795735"/>
          </a:xfrm>
        </p:spPr>
        <p:txBody>
          <a:bodyPr/>
          <a:lstStyle/>
          <a:p>
            <a:r>
              <a:rPr lang="en-US" b="1" dirty="0" smtClean="0"/>
              <a:t>EDMODO</a:t>
            </a:r>
            <a:endParaRPr lang="uk-UA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88" y="524322"/>
            <a:ext cx="5418789" cy="304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299942"/>
            <a:ext cx="268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https://new.edmodo.com/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586417"/>
            <a:ext cx="2904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Едмодо</a:t>
            </a:r>
            <a:r>
              <a:rPr lang="ru-RU" dirty="0"/>
              <a:t> </a:t>
            </a:r>
            <a:r>
              <a:rPr lang="ru-RU" dirty="0" err="1" smtClean="0"/>
              <a:t>двоюрідний</a:t>
            </a:r>
            <a:r>
              <a:rPr lang="ru-RU" dirty="0" smtClean="0"/>
              <a:t> брат </a:t>
            </a:r>
          </a:p>
          <a:p>
            <a:r>
              <a:rPr lang="ru-RU" dirty="0" err="1" smtClean="0"/>
              <a:t>Google</a:t>
            </a:r>
            <a:r>
              <a:rPr lang="ru-RU" dirty="0" smtClean="0"/>
              <a:t> </a:t>
            </a:r>
            <a:r>
              <a:rPr lang="ru-RU" dirty="0" err="1"/>
              <a:t>Classroom</a:t>
            </a:r>
            <a:endParaRPr lang="uk-UA" dirty="0"/>
          </a:p>
        </p:txBody>
      </p:sp>
      <p:pic>
        <p:nvPicPr>
          <p:cNvPr id="10242" name="Picture 2" descr="Результат пошуку зображень за запитом Едмод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92546"/>
            <a:ext cx="2064292" cy="123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Результат пошуку зображень за запитом Едмод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4" y="2232748"/>
            <a:ext cx="3608561" cy="19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Результат пошуку зображень за запитом Едмод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94" y="2290891"/>
            <a:ext cx="4032448" cy="24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83" y="267494"/>
            <a:ext cx="6048672" cy="857250"/>
          </a:xfrm>
        </p:spPr>
        <p:txBody>
          <a:bodyPr/>
          <a:lstStyle/>
          <a:p>
            <a:pPr algn="l"/>
            <a:r>
              <a:rPr lang="en-US" b="1" dirty="0" smtClean="0"/>
              <a:t>Google</a:t>
            </a:r>
            <a:r>
              <a:rPr lang="uk-UA" b="1" dirty="0" smtClean="0"/>
              <a:t> </a:t>
            </a:r>
            <a:r>
              <a:rPr lang="en-US" dirty="0" smtClean="0"/>
              <a:t>classroom</a:t>
            </a:r>
            <a:endParaRPr lang="uk-UA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31590"/>
            <a:ext cx="5100753" cy="286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192" y="3723878"/>
            <a:ext cx="3086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https://classroom.google.com</a:t>
            </a:r>
            <a:r>
              <a:rPr lang="en-US" dirty="0" smtClean="0">
                <a:hlinkClick r:id="rId3"/>
              </a:rPr>
              <a:t>/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28397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vseosvita.ua/webinar/vikoristanna-google-classroom-dla-organizacii-visokotehnologicnogo-navcanna-105.html</a:t>
            </a:r>
            <a:endParaRPr lang="uk-UA" sz="1200" dirty="0" smtClean="0"/>
          </a:p>
          <a:p>
            <a:r>
              <a:rPr lang="en-US" sz="1200" dirty="0" smtClean="0">
                <a:hlinkClick r:id="rId5"/>
              </a:rPr>
              <a:t>https</a:t>
            </a:r>
            <a:r>
              <a:rPr lang="en-US" sz="1200" dirty="0">
                <a:hlinkClick r:id="rId5"/>
              </a:rPr>
              <a:t>://vseosvita.ua/news/putivnyk-po-google-classroom-iak-orhanizuvaty-navchalnyi-protses-u-virtualnomu-prostori-4570.html</a:t>
            </a:r>
            <a:endParaRPr lang="uk-UA" sz="12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29682303"/>
              </p:ext>
            </p:extLst>
          </p:nvPr>
        </p:nvGraphicFramePr>
        <p:xfrm>
          <a:off x="107504" y="1203598"/>
          <a:ext cx="3434600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67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140501"/>
              </p:ext>
            </p:extLst>
          </p:nvPr>
        </p:nvGraphicFramePr>
        <p:xfrm>
          <a:off x="251520" y="987574"/>
          <a:ext cx="8352928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Результат пошуку зображень за запитом Уроки в режимі он-лайн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8"/>
          <a:stretch/>
        </p:blipFill>
        <p:spPr bwMode="auto">
          <a:xfrm>
            <a:off x="4716015" y="2577284"/>
            <a:ext cx="3817645" cy="215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77284"/>
            <a:ext cx="3672408" cy="211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42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299942"/>
            <a:ext cx="2601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https://www.webex.com/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7574"/>
            <a:ext cx="5666334" cy="318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Результат пошуку зображень за запитом cisco-webe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" y="195486"/>
            <a:ext cx="3450742" cy="139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Результат пошуку зображень за запитом cisco-web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98" y="2056348"/>
            <a:ext cx="4126558" cy="22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11510"/>
            <a:ext cx="5256584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</a:t>
            </a:r>
            <a:r>
              <a:rPr lang="uk-UA" b="1" dirty="0" smtClean="0"/>
              <a:t> </a:t>
            </a:r>
            <a:r>
              <a:rPr lang="en-US" b="1" dirty="0" smtClean="0"/>
              <a:t>OWN</a:t>
            </a:r>
            <a:r>
              <a:rPr lang="uk-UA" b="1" dirty="0" smtClean="0"/>
              <a:t> </a:t>
            </a:r>
            <a:r>
              <a:rPr lang="en-US" b="1" dirty="0" smtClean="0"/>
              <a:t>CONFERENCE</a:t>
            </a:r>
            <a:endParaRPr lang="uk-UA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40882"/>
            <a:ext cx="4956737" cy="278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867894"/>
            <a:ext cx="348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https://myownconference.com.ua/</a:t>
            </a:r>
            <a:endParaRPr lang="uk-UA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11293676"/>
              </p:ext>
            </p:extLst>
          </p:nvPr>
        </p:nvGraphicFramePr>
        <p:xfrm>
          <a:off x="179512" y="771550"/>
          <a:ext cx="352839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59931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9"/>
            <a:ext cx="3826768" cy="71318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ZOOM</a:t>
            </a:r>
            <a:endParaRPr lang="uk-UA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70355"/>
              </p:ext>
            </p:extLst>
          </p:nvPr>
        </p:nvGraphicFramePr>
        <p:xfrm>
          <a:off x="0" y="988835"/>
          <a:ext cx="4355976" cy="3469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ttps://media-market.edmodo.com/media/public/a5880c7c7cb1422b0dc5ee5eb1d91e254a3d7052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4575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497030"/>
            <a:ext cx="1780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https://zoom.us/</a:t>
            </a:r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17499"/>
            <a:ext cx="3996575" cy="224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463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619855"/>
              </p:ext>
            </p:extLst>
          </p:nvPr>
        </p:nvGraphicFramePr>
        <p:xfrm>
          <a:off x="457200" y="1200151"/>
          <a:ext cx="8219256" cy="1659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Результат пошуку зображень за запитом домашні завданн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45427"/>
            <a:ext cx="2783902" cy="17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Результат пошуку зображень за запитом домашні завданн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03798"/>
            <a:ext cx="2585286" cy="163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4802044" cy="786926"/>
          </a:xfrm>
        </p:spPr>
        <p:txBody>
          <a:bodyPr/>
          <a:lstStyle/>
          <a:p>
            <a:r>
              <a:rPr lang="ru-RU" b="1" dirty="0" err="1"/>
              <a:t>Форми</a:t>
            </a:r>
            <a:r>
              <a:rPr lang="ru-RU" b="1" dirty="0"/>
              <a:t> </a:t>
            </a:r>
            <a:r>
              <a:rPr lang="en-US" b="1" dirty="0"/>
              <a:t>Google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696" y="3323642"/>
            <a:ext cx="8039621" cy="1023953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https://docs.google.com</a:t>
            </a:r>
            <a:r>
              <a:rPr lang="en-US" sz="2400" dirty="0" smtClean="0">
                <a:hlinkClick r:id="rId2"/>
              </a:rPr>
              <a:t>/</a:t>
            </a:r>
            <a:endParaRPr lang="uk-UA" sz="2400" dirty="0" smtClean="0"/>
          </a:p>
          <a:p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://support.google.com/docs/answer/6281888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850" y="267494"/>
            <a:ext cx="3707904" cy="2317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203598"/>
            <a:ext cx="3220488" cy="2012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1955121"/>
            <a:ext cx="2918162" cy="18238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840" y="4341752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https://vseosvita.ua/webinar/formuvalne-ocinuvanna-ak-zasib-pidvisenna-efektivnosti-osvitnogo-procesu-146.html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7479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Результат пошуку зображень за запитом дистанційне навчання алгоритм ді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3" y="2643758"/>
            <a:ext cx="3624337" cy="24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953592"/>
              </p:ext>
            </p:extLst>
          </p:nvPr>
        </p:nvGraphicFramePr>
        <p:xfrm>
          <a:off x="50200" y="1419622"/>
          <a:ext cx="8952929" cy="1659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2" name="Picture 4" descr="Результат пошуку зображень за запитом дистанційне навчання алгоритм ді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77" y="123478"/>
            <a:ext cx="240026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299942"/>
            <a:ext cx="249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https://vseosvita.ua/test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85" y="474068"/>
            <a:ext cx="4704915" cy="26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25790" r="6592" b="6776"/>
          <a:stretch/>
        </p:blipFill>
        <p:spPr bwMode="auto">
          <a:xfrm>
            <a:off x="4567064" y="3182599"/>
            <a:ext cx="3405726" cy="143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17113" r="8156" b="9202"/>
          <a:stretch/>
        </p:blipFill>
        <p:spPr bwMode="auto">
          <a:xfrm>
            <a:off x="202661" y="2195390"/>
            <a:ext cx="4122168" cy="197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Результат пошуку зображень за запитом vseosvi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2" y="248387"/>
            <a:ext cx="4258306" cy="16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езультат пошуку зображень за запитом vseosvi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72" y="1635646"/>
            <a:ext cx="2366392" cy="236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3456384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CLASSTIME</a:t>
            </a:r>
            <a:endParaRPr lang="uk-UA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227934"/>
            <a:ext cx="3180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https://www.classtime.com/uk/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7979" y="1563638"/>
            <a:ext cx="2987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Classtime</a:t>
            </a:r>
            <a:r>
              <a:rPr lang="en-US" dirty="0"/>
              <a:t> - </a:t>
            </a:r>
            <a:r>
              <a:rPr lang="uk-UA" dirty="0"/>
              <a:t>це помічник вчителя, що збагачує Ваш урок миттєвою візуалізацією рівня розуміння та прогресу усього класу в живому часі.</a:t>
            </a:r>
          </a:p>
        </p:txBody>
      </p:sp>
      <p:pic>
        <p:nvPicPr>
          <p:cNvPr id="6146" name="Picture 2" descr="Результат пошуку зображень за запитом класстай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50" y="1"/>
            <a:ext cx="3223398" cy="1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927" y="1419622"/>
            <a:ext cx="4442198" cy="24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11354" r="19274" b="10207"/>
          <a:stretch/>
        </p:blipFill>
        <p:spPr bwMode="auto">
          <a:xfrm>
            <a:off x="5381050" y="2551019"/>
            <a:ext cx="3396438" cy="206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5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5979"/>
            <a:ext cx="4644008" cy="8572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SCREENCAST-O-MATIC</a:t>
            </a:r>
            <a:endParaRPr lang="uk-UA" sz="36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7494"/>
            <a:ext cx="4427984" cy="294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461363"/>
            <a:ext cx="322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https://screencast-o-matic.com/</a:t>
            </a:r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4316"/>
            <a:ext cx="5666334" cy="318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2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07904" y="51470"/>
            <a:ext cx="4320480" cy="90665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PlayPosit 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94686789"/>
              </p:ext>
            </p:extLst>
          </p:nvPr>
        </p:nvGraphicFramePr>
        <p:xfrm>
          <a:off x="107504" y="771550"/>
          <a:ext cx="4680520" cy="3960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 b="4330"/>
          <a:stretch/>
        </p:blipFill>
        <p:spPr bwMode="auto">
          <a:xfrm>
            <a:off x="4976368" y="1995686"/>
            <a:ext cx="37896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Результат пошуку зображень за запитом playposit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15566"/>
            <a:ext cx="4274840" cy="12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5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47657291"/>
              </p:ext>
            </p:extLst>
          </p:nvPr>
        </p:nvGraphicFramePr>
        <p:xfrm>
          <a:off x="0" y="987575"/>
          <a:ext cx="3851920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0" name="Picture 4" descr="Результат пошуку зображень за запитом &quot;Wizer.Me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057"/>
            <a:ext cx="3600400" cy="82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4021"/>
            <a:ext cx="4942316" cy="27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864" y="4254420"/>
            <a:ext cx="6287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https://vseosvita.ua/webinar/stvorenna-ta-zastosuvanna-interaktivnih-robocih-arkusiv-vid-idei-do-vprovadzenna-130.html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83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806046"/>
              </p:ext>
            </p:extLst>
          </p:nvPr>
        </p:nvGraphicFramePr>
        <p:xfrm>
          <a:off x="-108520" y="1059582"/>
          <a:ext cx="8928992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Результат пошуку зображень за запитом Плануванн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0332"/>
            <a:ext cx="2592288" cy="21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Результат пошуку зображень за запитом Плануванн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946"/>
            <a:ext cx="3431332" cy="19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60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51470"/>
            <a:ext cx="5266928" cy="857250"/>
          </a:xfrm>
        </p:spPr>
        <p:txBody>
          <a:bodyPr/>
          <a:lstStyle/>
          <a:p>
            <a:r>
              <a:rPr lang="en-US" dirty="0"/>
              <a:t>GOOGLE </a:t>
            </a:r>
            <a:r>
              <a:rPr lang="en-US" dirty="0" smtClean="0"/>
              <a:t>CALENDAR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923729"/>
              </p:ext>
            </p:extLst>
          </p:nvPr>
        </p:nvGraphicFramePr>
        <p:xfrm>
          <a:off x="2915816" y="1059582"/>
          <a:ext cx="4896544" cy="810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3031"/>
            <a:ext cx="4384775" cy="246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510088"/>
            <a:ext cx="292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https://calendar.google.com/</a:t>
            </a:r>
            <a:endParaRPr lang="uk-UA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2" y="1779662"/>
            <a:ext cx="4251794" cy="2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0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Увагу!!!!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75606"/>
            <a:ext cx="8064896" cy="16868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Сучасні</a:t>
            </a:r>
            <a:r>
              <a:rPr lang="ru-RU" dirty="0"/>
              <a:t> онлайн-</a:t>
            </a:r>
            <a:r>
              <a:rPr lang="ru-RU" dirty="0" err="1"/>
              <a:t>інструменти</a:t>
            </a:r>
            <a:r>
              <a:rPr lang="ru-RU" dirty="0"/>
              <a:t> –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інтуїтивні</a:t>
            </a:r>
            <a:r>
              <a:rPr lang="ru-RU" dirty="0"/>
              <a:t>, тому </a:t>
            </a:r>
            <a:r>
              <a:rPr lang="ru-RU" dirty="0" err="1"/>
              <a:t>навчитися</a:t>
            </a:r>
            <a:r>
              <a:rPr lang="ru-RU" dirty="0"/>
              <a:t> ними </a:t>
            </a:r>
            <a:r>
              <a:rPr lang="ru-RU" dirty="0" err="1"/>
              <a:t>користуватися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легко і </a:t>
            </a:r>
            <a:r>
              <a:rPr lang="ru-RU" dirty="0" err="1" smtClean="0"/>
              <a:t>швидко</a:t>
            </a:r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7" y="3075806"/>
            <a:ext cx="6839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ВЧИТЕЛЬ ПО СУТІ ВІЧНИЙ УЧЕНЬ!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35587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9689418"/>
              </p:ext>
            </p:extLst>
          </p:nvPr>
        </p:nvGraphicFramePr>
        <p:xfrm>
          <a:off x="395536" y="915566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24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023281"/>
              </p:ext>
            </p:extLst>
          </p:nvPr>
        </p:nvGraphicFramePr>
        <p:xfrm>
          <a:off x="395536" y="771550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Результат пошуку зображень за запитом дистанційне навчання алгоритм ді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948" y="205880"/>
            <a:ext cx="2044804" cy="14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583132"/>
              </p:ext>
            </p:extLst>
          </p:nvPr>
        </p:nvGraphicFramePr>
        <p:xfrm>
          <a:off x="25256" y="987574"/>
          <a:ext cx="911874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40" name="Picture 4" descr="Результат пошуку зображень за запитом знак питання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46" y="627534"/>
            <a:ext cx="3702324" cy="37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560432"/>
              </p:ext>
            </p:extLst>
          </p:nvPr>
        </p:nvGraphicFramePr>
        <p:xfrm>
          <a:off x="723712" y="1259377"/>
          <a:ext cx="7416824" cy="1368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Результат пошуку зображень за запитом взаємозв'язо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54076"/>
            <a:ext cx="1656184" cy="205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езультат пошуку зображень за запитом взаємозв'язо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6916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9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AutoShape 2" descr="Картинки по запросу &quot;вайбе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8" name="Picture 4" descr="Картинки по запросу &quot;вайбе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5232"/>
            <a:ext cx="1846862" cy="9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телеграм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t="22677" r="18639" b="22950"/>
          <a:stretch/>
        </p:blipFill>
        <p:spPr bwMode="auto">
          <a:xfrm>
            <a:off x="2209628" y="1086925"/>
            <a:ext cx="1721566" cy="90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&quot;скайп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36053" r="19654" b="35620"/>
          <a:stretch/>
        </p:blipFill>
        <p:spPr bwMode="auto">
          <a:xfrm>
            <a:off x="460375" y="2148639"/>
            <a:ext cx="2451693" cy="8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&quot;ватсаб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2" t="15386" r="26472" b="16475"/>
          <a:stretch/>
        </p:blipFill>
        <p:spPr bwMode="auto">
          <a:xfrm>
            <a:off x="4224201" y="802614"/>
            <a:ext cx="1440085" cy="11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1247" y="3335992"/>
            <a:ext cx="522007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Для цього </a:t>
            </a:r>
            <a:r>
              <a:rPr lang="uk-UA" dirty="0" smtClean="0"/>
              <a:t>є </a:t>
            </a:r>
            <a:r>
              <a:rPr lang="uk-UA" dirty="0"/>
              <a:t>величезна кількість необхідних інструментів: можливість відправлення миттєвих повідомлень, участь в обговореннях на форумах, створення оголошень, розміщення </a:t>
            </a:r>
            <a:r>
              <a:rPr lang="uk-UA" dirty="0" smtClean="0"/>
              <a:t>новин.</a:t>
            </a:r>
          </a:p>
        </p:txBody>
      </p:sp>
      <p:pic>
        <p:nvPicPr>
          <p:cNvPr id="1036" name="Picture 12" descr="Картинки по запросу &quot;фейсбук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71" y="1981047"/>
            <a:ext cx="2042641" cy="123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&quot;інстаграм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94377"/>
            <a:ext cx="1752675" cy="9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&quot;соціальні мережі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97432"/>
            <a:ext cx="2661747" cy="167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3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3744416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Hangouts on Air</a:t>
            </a:r>
            <a:endParaRPr lang="uk-UA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88408"/>
              </p:ext>
            </p:extLst>
          </p:nvPr>
        </p:nvGraphicFramePr>
        <p:xfrm>
          <a:off x="35496" y="1131591"/>
          <a:ext cx="3215600" cy="208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67544" y="4403308"/>
            <a:ext cx="3017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https://hangouts.google.com/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96" y="699542"/>
            <a:ext cx="5753642" cy="323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9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4978896" cy="867743"/>
          </a:xfrm>
        </p:spPr>
        <p:txBody>
          <a:bodyPr>
            <a:normAutofit/>
          </a:bodyPr>
          <a:lstStyle/>
          <a:p>
            <a:r>
              <a:rPr lang="en-US" b="1" dirty="0" smtClean="0"/>
              <a:t>MICROSOFT-TEAMS</a:t>
            </a:r>
            <a:endParaRPr lang="uk-UA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25" y="923099"/>
            <a:ext cx="499499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61" b="67018" l="43571" r="570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91" t="38604" r="41312" b="29825"/>
          <a:stretch/>
        </p:blipFill>
        <p:spPr bwMode="auto">
          <a:xfrm>
            <a:off x="6804248" y="-194825"/>
            <a:ext cx="1936616" cy="20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77999"/>
            <a:ext cx="3723073" cy="209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75" y="3960423"/>
            <a:ext cx="2981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https://teams.microsoft.com/</a:t>
            </a:r>
            <a:endParaRPr lang="uk-UA" dirty="0"/>
          </a:p>
        </p:txBody>
      </p:sp>
      <p:pic>
        <p:nvPicPr>
          <p:cNvPr id="8198" name="Picture 6" descr="Working smarter using Microsoft Teams for higher educ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2" y="1141166"/>
            <a:ext cx="741188" cy="74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Академия методистов Microsof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036185"/>
            <a:ext cx="829490" cy="9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Сертифицированный участник Программы педагогов-новаторов корпорации Microsof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61" y="1098411"/>
            <a:ext cx="826694" cy="8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4669" y="4386540"/>
            <a:ext cx="3339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https://education.microsoft.com/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9325" y="2019344"/>
            <a:ext cx="36683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Безкоштовна версія </a:t>
            </a:r>
            <a:r>
              <a:rPr lang="en-US" b="1" dirty="0"/>
              <a:t>Teams</a:t>
            </a:r>
            <a:r>
              <a:rPr lang="en-US" dirty="0"/>
              <a:t> </a:t>
            </a:r>
            <a:r>
              <a:rPr lang="uk-UA" dirty="0"/>
              <a:t>об'єднує всі ресурси в спільний робочий простір, що дає змогу працювати з будь-якого місця, </a:t>
            </a:r>
            <a:r>
              <a:rPr lang="uk-UA" dirty="0" smtClean="0"/>
              <a:t>спілкуватись та обмінюватись інформацією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706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251</TotalTime>
  <Words>582</Words>
  <Application>Microsoft Office PowerPoint</Application>
  <PresentationFormat>Экран (16:9)</PresentationFormat>
  <Paragraphs>85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</vt:lpstr>
      <vt:lpstr>Тема1</vt:lpstr>
      <vt:lpstr>Як організувати дистанційне навчання, в умовах карантину.  Практичні поради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Hangouts on Air</vt:lpstr>
      <vt:lpstr>MICROSOFT-TEAMS</vt:lpstr>
      <vt:lpstr>Презентация PowerPoint</vt:lpstr>
      <vt:lpstr>CLASSDOJO</vt:lpstr>
      <vt:lpstr>EDMODO</vt:lpstr>
      <vt:lpstr>Google classroom</vt:lpstr>
      <vt:lpstr>Презентация PowerPoint</vt:lpstr>
      <vt:lpstr>Презентация PowerPoint</vt:lpstr>
      <vt:lpstr>MY OWN CONFERENCE</vt:lpstr>
      <vt:lpstr>ZOOM</vt:lpstr>
      <vt:lpstr>Презентация PowerPoint</vt:lpstr>
      <vt:lpstr>Форми Google</vt:lpstr>
      <vt:lpstr>Презентация PowerPoint</vt:lpstr>
      <vt:lpstr>CLASSTIME</vt:lpstr>
      <vt:lpstr>SCREENCAST-O-MATIC</vt:lpstr>
      <vt:lpstr>PlayPosit </vt:lpstr>
      <vt:lpstr>Презентация PowerPoint</vt:lpstr>
      <vt:lpstr>Презентация PowerPoint</vt:lpstr>
      <vt:lpstr>GOOGLE CALENDAR</vt:lpstr>
      <vt:lpstr>Дякую За Увагу!!!!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</cp:lastModifiedBy>
  <cp:revision>24</cp:revision>
  <dcterms:created xsi:type="dcterms:W3CDTF">2020-03-21T15:02:24Z</dcterms:created>
  <dcterms:modified xsi:type="dcterms:W3CDTF">2020-03-23T09:41:44Z</dcterms:modified>
</cp:coreProperties>
</file>