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1A03B-1F54-40A5-A71E-0882D1D82064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BD875-3D5C-4560-B31B-8B889235FF7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Цивільний захист навчального&#10;закладу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89"/>
            <a:ext cx="8215370" cy="61679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Група рятувальників займається&#10;пожежогасінням і виносом потерпілих зі&#10;школи, допомагає в евакуації слабких і&#10;хворих дітей.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52"/>
            <a:ext cx="8278156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Група громадського порядку несе&#10;службу з охорони місць базування&#10;школи в евакуації.&#10;Ланка з обслуговування притулку&#10;підт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5"/>
            <a:ext cx="8429684" cy="63288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Начальником цивільного захисту&#10;навчального закладу є його директор.&#10;До складу рятувальної групи входять:&#10;ланка розвідки,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28604"/>
            <a:ext cx="7897551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Головні завдання штабу цивільної&#10;оборони навчального закладу:&#10;• доведення інформації штаба&#10;цивільного захисту про надзвича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8087854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Головні завдання штабу цивільної&#10;оборони навчального закладу:&#10;• організація та проведення екстреної&#10;профілактики учнів та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87854" cy="60722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В обстановці надзвичайної ситуації&#10;викладач (класний керівник) виступає&#10;в якості командира формування, яке&#10;складається з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8286808" cy="62216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Діяльність формувань цивільної&#10;оборони визначається низкою основних&#10;завдань:&#10;1. Попередження виникнення&#10;надзвичайних ситуа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358246" cy="62752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Діяльність формувань цивільної&#10;оборони визначається низкою основних&#10;завдань:&#10;2. Оповіщення населення про погрозу&#10;й виникне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57165"/>
            <a:ext cx="8429684" cy="63288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Діяльність формувань цивільної&#10;оборони визначається низкою основних&#10;завдань:&#10;3. Захист населення від наслідків&#10;аварій, кат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3"/>
            <a:ext cx="8143932" cy="61143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Діяльність формувань цивільної&#10;оборони визначається низкою основних&#10;завдань:&#10;5. Навчання населення правилам&#10;застосування з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468459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Экран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2021-03-19T19:27:30Z</dcterms:created>
  <dcterms:modified xsi:type="dcterms:W3CDTF">2021-03-19T19:38:57Z</dcterms:modified>
</cp:coreProperties>
</file>